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80" r:id="rId22"/>
    <p:sldId id="279" r:id="rId2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39"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ardo Sousa Freitas" initials="RSF" lastIdx="4" clrIdx="0">
    <p:extLst>
      <p:ext uri="{19B8F6BF-5375-455C-9EA6-DF929625EA0E}">
        <p15:presenceInfo xmlns:p15="http://schemas.microsoft.com/office/powerpoint/2012/main" userId="df5466edf29fe2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61" autoAdjust="0"/>
    <p:restoredTop sz="94660"/>
  </p:normalViewPr>
  <p:slideViewPr>
    <p:cSldViewPr snapToGrid="0">
      <p:cViewPr varScale="1">
        <p:scale>
          <a:sx n="86" d="100"/>
          <a:sy n="86" d="100"/>
        </p:scale>
        <p:origin x="571" y="58"/>
      </p:cViewPr>
      <p:guideLst>
        <p:guide orient="horz" pos="1139"/>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Sousa Freitas" userId="df5466edf29fe266" providerId="LiveId" clId="{7D43808E-468D-4DEC-8C6A-6EA1D71AA7E6}"/>
    <pc:docChg chg="undo modSld">
      <pc:chgData name="Ricardo Sousa Freitas" userId="df5466edf29fe266" providerId="LiveId" clId="{7D43808E-468D-4DEC-8C6A-6EA1D71AA7E6}" dt="2019-12-22T16:28:56.327" v="13" actId="1076"/>
      <pc:docMkLst>
        <pc:docMk/>
      </pc:docMkLst>
      <pc:sldChg chg="modSp">
        <pc:chgData name="Ricardo Sousa Freitas" userId="df5466edf29fe266" providerId="LiveId" clId="{7D43808E-468D-4DEC-8C6A-6EA1D71AA7E6}" dt="2019-12-22T15:20:57.223" v="4" actId="1076"/>
        <pc:sldMkLst>
          <pc:docMk/>
          <pc:sldMk cId="2278513778" sldId="264"/>
        </pc:sldMkLst>
        <pc:spChg chg="mod">
          <ac:chgData name="Ricardo Sousa Freitas" userId="df5466edf29fe266" providerId="LiveId" clId="{7D43808E-468D-4DEC-8C6A-6EA1D71AA7E6}" dt="2019-12-22T15:20:51.222" v="1" actId="1076"/>
          <ac:spMkLst>
            <pc:docMk/>
            <pc:sldMk cId="2278513778" sldId="264"/>
            <ac:spMk id="22" creationId="{61AE8F61-8098-470D-9374-3A76A0371FB1}"/>
          </ac:spMkLst>
        </pc:spChg>
        <pc:picChg chg="mod">
          <ac:chgData name="Ricardo Sousa Freitas" userId="df5466edf29fe266" providerId="LiveId" clId="{7D43808E-468D-4DEC-8C6A-6EA1D71AA7E6}" dt="2019-12-22T15:20:55.830" v="3" actId="1076"/>
          <ac:picMkLst>
            <pc:docMk/>
            <pc:sldMk cId="2278513778" sldId="264"/>
            <ac:picMk id="28" creationId="{EC21DCBD-C1B2-4C5C-B5C4-8D1A42C71776}"/>
          </ac:picMkLst>
        </pc:picChg>
        <pc:picChg chg="mod">
          <ac:chgData name="Ricardo Sousa Freitas" userId="df5466edf29fe266" providerId="LiveId" clId="{7D43808E-468D-4DEC-8C6A-6EA1D71AA7E6}" dt="2019-12-22T15:20:53.901" v="2" actId="1076"/>
          <ac:picMkLst>
            <pc:docMk/>
            <pc:sldMk cId="2278513778" sldId="264"/>
            <ac:picMk id="29" creationId="{CF1D94C1-9D30-42E6-BA1B-E35C604B90E9}"/>
          </ac:picMkLst>
        </pc:picChg>
        <pc:picChg chg="mod">
          <ac:chgData name="Ricardo Sousa Freitas" userId="df5466edf29fe266" providerId="LiveId" clId="{7D43808E-468D-4DEC-8C6A-6EA1D71AA7E6}" dt="2019-12-22T15:20:57.223" v="4" actId="1076"/>
          <ac:picMkLst>
            <pc:docMk/>
            <pc:sldMk cId="2278513778" sldId="264"/>
            <ac:picMk id="30" creationId="{70AFBC16-7EE5-41B9-AC68-76D6E55811A1}"/>
          </ac:picMkLst>
        </pc:picChg>
      </pc:sldChg>
      <pc:sldChg chg="modSp">
        <pc:chgData name="Ricardo Sousa Freitas" userId="df5466edf29fe266" providerId="LiveId" clId="{7D43808E-468D-4DEC-8C6A-6EA1D71AA7E6}" dt="2019-12-22T15:41:02.973" v="8" actId="1076"/>
        <pc:sldMkLst>
          <pc:docMk/>
          <pc:sldMk cId="1924835364" sldId="267"/>
        </pc:sldMkLst>
        <pc:spChg chg="mod">
          <ac:chgData name="Ricardo Sousa Freitas" userId="df5466edf29fe266" providerId="LiveId" clId="{7D43808E-468D-4DEC-8C6A-6EA1D71AA7E6}" dt="2019-12-22T15:41:02.973" v="8" actId="1076"/>
          <ac:spMkLst>
            <pc:docMk/>
            <pc:sldMk cId="1924835364" sldId="267"/>
            <ac:spMk id="18" creationId="{FA5525FE-383D-4CBE-B9E1-1C188C44A328}"/>
          </ac:spMkLst>
        </pc:spChg>
      </pc:sldChg>
      <pc:sldChg chg="modSp">
        <pc:chgData name="Ricardo Sousa Freitas" userId="df5466edf29fe266" providerId="LiveId" clId="{7D43808E-468D-4DEC-8C6A-6EA1D71AA7E6}" dt="2019-12-22T16:28:56.327" v="13" actId="1076"/>
        <pc:sldMkLst>
          <pc:docMk/>
          <pc:sldMk cId="2361396491" sldId="272"/>
        </pc:sldMkLst>
        <pc:grpChg chg="mod">
          <ac:chgData name="Ricardo Sousa Freitas" userId="df5466edf29fe266" providerId="LiveId" clId="{7D43808E-468D-4DEC-8C6A-6EA1D71AA7E6}" dt="2019-12-22T16:28:56.327" v="13" actId="1076"/>
          <ac:grpSpMkLst>
            <pc:docMk/>
            <pc:sldMk cId="2361396491" sldId="272"/>
            <ac:grpSpMk id="37" creationId="{6323985B-7191-4C3A-98E4-E08DBFE237A6}"/>
          </ac:grpSpMkLst>
        </pc:grpChg>
      </pc:sldChg>
      <pc:sldChg chg="modSp">
        <pc:chgData name="Ricardo Sousa Freitas" userId="df5466edf29fe266" providerId="LiveId" clId="{7D43808E-468D-4DEC-8C6A-6EA1D71AA7E6}" dt="2019-12-22T16:17:34.121" v="12" actId="166"/>
        <pc:sldMkLst>
          <pc:docMk/>
          <pc:sldMk cId="3360518105" sldId="277"/>
        </pc:sldMkLst>
        <pc:spChg chg="ord">
          <ac:chgData name="Ricardo Sousa Freitas" userId="df5466edf29fe266" providerId="LiveId" clId="{7D43808E-468D-4DEC-8C6A-6EA1D71AA7E6}" dt="2019-12-22T16:17:34.121" v="12" actId="166"/>
          <ac:spMkLst>
            <pc:docMk/>
            <pc:sldMk cId="3360518105" sldId="277"/>
            <ac:spMk id="11" creationId="{8EFD2846-3F30-4609-86BC-07DCBB4B828A}"/>
          </ac:spMkLst>
        </pc:spChg>
      </pc:sldChg>
    </pc:docChg>
  </pc:docChgLst>
  <pc:docChgLst>
    <pc:chgData name="Ricardo Sousa Freitas" userId="df5466edf29fe266" providerId="LiveId" clId="{026B27DC-8532-433E-90E0-FB9C6C4006C9}"/>
    <pc:docChg chg="undo custSel addSld delSld modSld">
      <pc:chgData name="Ricardo Sousa Freitas" userId="df5466edf29fe266" providerId="LiveId" clId="{026B27DC-8532-433E-90E0-FB9C6C4006C9}" dt="2020-02-25T08:39:28.873" v="120" actId="47"/>
      <pc:docMkLst>
        <pc:docMk/>
      </pc:docMkLst>
      <pc:sldChg chg="addSp delSp modSp add del mod">
        <pc:chgData name="Ricardo Sousa Freitas" userId="df5466edf29fe266" providerId="LiveId" clId="{026B27DC-8532-433E-90E0-FB9C6C4006C9}" dt="2020-02-25T08:39:28.873" v="120" actId="47"/>
        <pc:sldMkLst>
          <pc:docMk/>
          <pc:sldMk cId="2463086803" sldId="281"/>
        </pc:sldMkLst>
        <pc:spChg chg="del">
          <ac:chgData name="Ricardo Sousa Freitas" userId="df5466edf29fe266" providerId="LiveId" clId="{026B27DC-8532-433E-90E0-FB9C6C4006C9}" dt="2020-02-25T08:11:54.183" v="1" actId="478"/>
          <ac:spMkLst>
            <pc:docMk/>
            <pc:sldMk cId="2463086803" sldId="281"/>
            <ac:spMk id="2" creationId="{49DF6015-3E1D-4B5C-89CA-B481B2C6A0A3}"/>
          </ac:spMkLst>
        </pc:spChg>
        <pc:spChg chg="del">
          <ac:chgData name="Ricardo Sousa Freitas" userId="df5466edf29fe266" providerId="LiveId" clId="{026B27DC-8532-433E-90E0-FB9C6C4006C9}" dt="2020-02-25T08:11:54.183" v="1" actId="478"/>
          <ac:spMkLst>
            <pc:docMk/>
            <pc:sldMk cId="2463086803" sldId="281"/>
            <ac:spMk id="3" creationId="{CB03917B-C402-4E43-9C81-419D7FC4B717}"/>
          </ac:spMkLst>
        </pc:spChg>
        <pc:picChg chg="add del">
          <ac:chgData name="Ricardo Sousa Freitas" userId="df5466edf29fe266" providerId="LiveId" clId="{026B27DC-8532-433E-90E0-FB9C6C4006C9}" dt="2020-02-25T08:12:39.920" v="9" actId="478"/>
          <ac:picMkLst>
            <pc:docMk/>
            <pc:sldMk cId="2463086803" sldId="281"/>
            <ac:picMk id="4" creationId="{CB3C793D-0ABC-4B76-9B4F-6AA03E177A8F}"/>
          </ac:picMkLst>
        </pc:picChg>
        <pc:picChg chg="add mod modCrop">
          <ac:chgData name="Ricardo Sousa Freitas" userId="df5466edf29fe266" providerId="LiveId" clId="{026B27DC-8532-433E-90E0-FB9C6C4006C9}" dt="2020-02-25T08:17:31.573" v="93" actId="732"/>
          <ac:picMkLst>
            <pc:docMk/>
            <pc:sldMk cId="2463086803" sldId="281"/>
            <ac:picMk id="5" creationId="{FDCAFE31-B4EE-493A-9224-8887DFACAA71}"/>
          </ac:picMkLst>
        </pc:picChg>
        <pc:picChg chg="add del mod modCrop">
          <ac:chgData name="Ricardo Sousa Freitas" userId="df5466edf29fe266" providerId="LiveId" clId="{026B27DC-8532-433E-90E0-FB9C6C4006C9}" dt="2020-02-25T08:13:26.809" v="27" actId="478"/>
          <ac:picMkLst>
            <pc:docMk/>
            <pc:sldMk cId="2463086803" sldId="281"/>
            <ac:picMk id="6" creationId="{9377BB83-E58D-4B50-BE21-BCE721562E47}"/>
          </ac:picMkLst>
        </pc:picChg>
        <pc:picChg chg="add del mod">
          <ac:chgData name="Ricardo Sousa Freitas" userId="df5466edf29fe266" providerId="LiveId" clId="{026B27DC-8532-433E-90E0-FB9C6C4006C9}" dt="2020-02-25T08:13:25.993" v="26" actId="478"/>
          <ac:picMkLst>
            <pc:docMk/>
            <pc:sldMk cId="2463086803" sldId="281"/>
            <ac:picMk id="7" creationId="{0466D870-250D-49A7-8071-217E2B2831C4}"/>
          </ac:picMkLst>
        </pc:picChg>
        <pc:picChg chg="add mod modCrop">
          <ac:chgData name="Ricardo Sousa Freitas" userId="df5466edf29fe266" providerId="LiveId" clId="{026B27DC-8532-433E-90E0-FB9C6C4006C9}" dt="2020-02-25T08:18:32.681" v="104" actId="14100"/>
          <ac:picMkLst>
            <pc:docMk/>
            <pc:sldMk cId="2463086803" sldId="281"/>
            <ac:picMk id="8" creationId="{FF3BDA66-1860-48FE-B23A-DA9A735B7443}"/>
          </ac:picMkLst>
        </pc:picChg>
        <pc:picChg chg="add mod modCrop">
          <ac:chgData name="Ricardo Sousa Freitas" userId="df5466edf29fe266" providerId="LiveId" clId="{026B27DC-8532-433E-90E0-FB9C6C4006C9}" dt="2020-02-25T08:17:51.248" v="98" actId="1037"/>
          <ac:picMkLst>
            <pc:docMk/>
            <pc:sldMk cId="2463086803" sldId="281"/>
            <ac:picMk id="9" creationId="{6209BA75-0344-4BB5-9078-AB77C48C7CFF}"/>
          </ac:picMkLst>
        </pc:picChg>
        <pc:picChg chg="add mod modCrop">
          <ac:chgData name="Ricardo Sousa Freitas" userId="df5466edf29fe266" providerId="LiveId" clId="{026B27DC-8532-433E-90E0-FB9C6C4006C9}" dt="2020-02-25T08:19:02.562" v="106" actId="14100"/>
          <ac:picMkLst>
            <pc:docMk/>
            <pc:sldMk cId="2463086803" sldId="281"/>
            <ac:picMk id="10" creationId="{D5AC15E2-933D-4B62-BB22-CB1FAB8FC7AE}"/>
          </ac:picMkLst>
        </pc:picChg>
        <pc:picChg chg="add mod modCrop">
          <ac:chgData name="Ricardo Sousa Freitas" userId="df5466edf29fe266" providerId="LiveId" clId="{026B27DC-8532-433E-90E0-FB9C6C4006C9}" dt="2020-02-25T08:21:12.801" v="114" actId="1076"/>
          <ac:picMkLst>
            <pc:docMk/>
            <pc:sldMk cId="2463086803" sldId="281"/>
            <ac:picMk id="11" creationId="{CD2123F0-4547-4A90-82CD-3A167B8CA0DB}"/>
          </ac:picMkLst>
        </pc:picChg>
        <pc:picChg chg="add mod modCrop">
          <ac:chgData name="Ricardo Sousa Freitas" userId="df5466edf29fe266" providerId="LiveId" clId="{026B27DC-8532-433E-90E0-FB9C6C4006C9}" dt="2020-02-25T08:35:53.295" v="119" actId="732"/>
          <ac:picMkLst>
            <pc:docMk/>
            <pc:sldMk cId="2463086803" sldId="281"/>
            <ac:picMk id="12" creationId="{72EC6D66-70D6-4948-95D8-E7F5E03A15AA}"/>
          </ac:picMkLst>
        </pc:picChg>
      </pc:sldChg>
    </pc:docChg>
  </pc:docChgLst>
  <pc:docChgLst>
    <pc:chgData name="Ricardo Sousa Freitas" userId="df5466edf29fe266" providerId="LiveId" clId="{50C683EB-AC75-44D4-889C-678417DF0BAE}"/>
    <pc:docChg chg="undo redo custSel addSld delSld modSld">
      <pc:chgData name="Ricardo Sousa Freitas" userId="df5466edf29fe266" providerId="LiveId" clId="{50C683EB-AC75-44D4-889C-678417DF0BAE}" dt="2019-12-19T22:33:33.252" v="436"/>
      <pc:docMkLst>
        <pc:docMk/>
      </pc:docMkLst>
      <pc:sldChg chg="modSp">
        <pc:chgData name="Ricardo Sousa Freitas" userId="df5466edf29fe266" providerId="LiveId" clId="{50C683EB-AC75-44D4-889C-678417DF0BAE}" dt="2019-12-19T21:09:30.939" v="11" actId="20577"/>
        <pc:sldMkLst>
          <pc:docMk/>
          <pc:sldMk cId="2496113030" sldId="263"/>
        </pc:sldMkLst>
        <pc:spChg chg="mod">
          <ac:chgData name="Ricardo Sousa Freitas" userId="df5466edf29fe266" providerId="LiveId" clId="{50C683EB-AC75-44D4-889C-678417DF0BAE}" dt="2019-12-19T21:09:30.939" v="11" actId="20577"/>
          <ac:spMkLst>
            <pc:docMk/>
            <pc:sldMk cId="2496113030" sldId="263"/>
            <ac:spMk id="18" creationId="{FA5525FE-383D-4CBE-B9E1-1C188C44A328}"/>
          </ac:spMkLst>
        </pc:spChg>
      </pc:sldChg>
      <pc:sldChg chg="modSp">
        <pc:chgData name="Ricardo Sousa Freitas" userId="df5466edf29fe266" providerId="LiveId" clId="{50C683EB-AC75-44D4-889C-678417DF0BAE}" dt="2019-12-19T21:12:17.101" v="26" actId="1076"/>
        <pc:sldMkLst>
          <pc:docMk/>
          <pc:sldMk cId="2326627584" sldId="265"/>
        </pc:sldMkLst>
        <pc:spChg chg="mod">
          <ac:chgData name="Ricardo Sousa Freitas" userId="df5466edf29fe266" providerId="LiveId" clId="{50C683EB-AC75-44D4-889C-678417DF0BAE}" dt="2019-12-19T21:12:10.088" v="25" actId="6549"/>
          <ac:spMkLst>
            <pc:docMk/>
            <pc:sldMk cId="2326627584" sldId="265"/>
            <ac:spMk id="18" creationId="{FA5525FE-383D-4CBE-B9E1-1C188C44A328}"/>
          </ac:spMkLst>
        </pc:spChg>
        <pc:picChg chg="mod">
          <ac:chgData name="Ricardo Sousa Freitas" userId="df5466edf29fe266" providerId="LiveId" clId="{50C683EB-AC75-44D4-889C-678417DF0BAE}" dt="2019-12-19T21:12:17.101" v="26" actId="1076"/>
          <ac:picMkLst>
            <pc:docMk/>
            <pc:sldMk cId="2326627584" sldId="265"/>
            <ac:picMk id="11" creationId="{112E229A-DE75-42FD-B78A-D681A780B50B}"/>
          </ac:picMkLst>
        </pc:picChg>
      </pc:sldChg>
      <pc:sldChg chg="addSp delSp modSp">
        <pc:chgData name="Ricardo Sousa Freitas" userId="df5466edf29fe266" providerId="LiveId" clId="{50C683EB-AC75-44D4-889C-678417DF0BAE}" dt="2019-12-19T21:28:06.378" v="187" actId="1035"/>
        <pc:sldMkLst>
          <pc:docMk/>
          <pc:sldMk cId="2823240491" sldId="274"/>
        </pc:sldMkLst>
        <pc:spChg chg="del">
          <ac:chgData name="Ricardo Sousa Freitas" userId="df5466edf29fe266" providerId="LiveId" clId="{50C683EB-AC75-44D4-889C-678417DF0BAE}" dt="2019-12-19T21:16:13.186" v="27" actId="478"/>
          <ac:spMkLst>
            <pc:docMk/>
            <pc:sldMk cId="2823240491" sldId="274"/>
            <ac:spMk id="3" creationId="{72EFA7FE-43CB-4206-9E4C-1A2420DF9B19}"/>
          </ac:spMkLst>
        </pc:spChg>
        <pc:spChg chg="mod">
          <ac:chgData name="Ricardo Sousa Freitas" userId="df5466edf29fe266" providerId="LiveId" clId="{50C683EB-AC75-44D4-889C-678417DF0BAE}" dt="2019-12-19T21:19:08.424" v="60" actId="1076"/>
          <ac:spMkLst>
            <pc:docMk/>
            <pc:sldMk cId="2823240491" sldId="274"/>
            <ac:spMk id="5" creationId="{897888DA-8F0D-49C1-A368-A72B0AA66278}"/>
          </ac:spMkLst>
        </pc:spChg>
        <pc:spChg chg="add mod">
          <ac:chgData name="Ricardo Sousa Freitas" userId="df5466edf29fe266" providerId="LiveId" clId="{50C683EB-AC75-44D4-889C-678417DF0BAE}" dt="2019-12-19T21:28:06.378" v="187" actId="1035"/>
          <ac:spMkLst>
            <pc:docMk/>
            <pc:sldMk cId="2823240491" sldId="274"/>
            <ac:spMk id="6" creationId="{89FAF263-BC52-448F-8EAE-01CD1EEECBF5}"/>
          </ac:spMkLst>
        </pc:spChg>
        <pc:spChg chg="mod">
          <ac:chgData name="Ricardo Sousa Freitas" userId="df5466edf29fe266" providerId="LiveId" clId="{50C683EB-AC75-44D4-889C-678417DF0BAE}" dt="2019-12-19T21:19:41.008" v="69" actId="1076"/>
          <ac:spMkLst>
            <pc:docMk/>
            <pc:sldMk cId="2823240491" sldId="274"/>
            <ac:spMk id="11" creationId="{8EFD2846-3F30-4609-86BC-07DCBB4B828A}"/>
          </ac:spMkLst>
        </pc:spChg>
        <pc:spChg chg="add mod">
          <ac:chgData name="Ricardo Sousa Freitas" userId="df5466edf29fe266" providerId="LiveId" clId="{50C683EB-AC75-44D4-889C-678417DF0BAE}" dt="2019-12-19T21:28:02.059" v="182" actId="1035"/>
          <ac:spMkLst>
            <pc:docMk/>
            <pc:sldMk cId="2823240491" sldId="274"/>
            <ac:spMk id="16" creationId="{703E50B9-37D3-44DA-9C1B-B84F478D32CA}"/>
          </ac:spMkLst>
        </pc:spChg>
        <pc:spChg chg="add mod">
          <ac:chgData name="Ricardo Sousa Freitas" userId="df5466edf29fe266" providerId="LiveId" clId="{50C683EB-AC75-44D4-889C-678417DF0BAE}" dt="2019-12-19T21:19:59.113" v="70" actId="1076"/>
          <ac:spMkLst>
            <pc:docMk/>
            <pc:sldMk cId="2823240491" sldId="274"/>
            <ac:spMk id="17" creationId="{89669CAE-C967-4CB3-AC1B-FE543A0F5EC3}"/>
          </ac:spMkLst>
        </pc:spChg>
        <pc:spChg chg="mod">
          <ac:chgData name="Ricardo Sousa Freitas" userId="df5466edf29fe266" providerId="LiveId" clId="{50C683EB-AC75-44D4-889C-678417DF0BAE}" dt="2019-12-19T21:20:06.600" v="71" actId="1076"/>
          <ac:spMkLst>
            <pc:docMk/>
            <pc:sldMk cId="2823240491" sldId="274"/>
            <ac:spMk id="18" creationId="{FA5525FE-383D-4CBE-B9E1-1C188C44A328}"/>
          </ac:spMkLst>
        </pc:spChg>
        <pc:spChg chg="add mod">
          <ac:chgData name="Ricardo Sousa Freitas" userId="df5466edf29fe266" providerId="LiveId" clId="{50C683EB-AC75-44D4-889C-678417DF0BAE}" dt="2019-12-19T21:27:41.066" v="176" actId="403"/>
          <ac:spMkLst>
            <pc:docMk/>
            <pc:sldMk cId="2823240491" sldId="274"/>
            <ac:spMk id="23" creationId="{AC2EEB20-15B1-4289-ADDA-CFD9115F3027}"/>
          </ac:spMkLst>
        </pc:spChg>
        <pc:spChg chg="add mod">
          <ac:chgData name="Ricardo Sousa Freitas" userId="df5466edf29fe266" providerId="LiveId" clId="{50C683EB-AC75-44D4-889C-678417DF0BAE}" dt="2019-12-19T21:19:29.056" v="66" actId="1076"/>
          <ac:spMkLst>
            <pc:docMk/>
            <pc:sldMk cId="2823240491" sldId="274"/>
            <ac:spMk id="24" creationId="{8037BEC3-EC96-4AB7-A397-08F0729A1647}"/>
          </ac:spMkLst>
        </pc:spChg>
        <pc:grpChg chg="add mod">
          <ac:chgData name="Ricardo Sousa Freitas" userId="df5466edf29fe266" providerId="LiveId" clId="{50C683EB-AC75-44D4-889C-678417DF0BAE}" dt="2019-12-19T21:19:04.920" v="59" actId="1076"/>
          <ac:grpSpMkLst>
            <pc:docMk/>
            <pc:sldMk cId="2823240491" sldId="274"/>
            <ac:grpSpMk id="4" creationId="{C34A4933-0C15-4074-B709-4AACED339588}"/>
          </ac:grpSpMkLst>
        </pc:grpChg>
        <pc:picChg chg="mod">
          <ac:chgData name="Ricardo Sousa Freitas" userId="df5466edf29fe266" providerId="LiveId" clId="{50C683EB-AC75-44D4-889C-678417DF0BAE}" dt="2019-12-19T21:16:49.767" v="32" actId="164"/>
          <ac:picMkLst>
            <pc:docMk/>
            <pc:sldMk cId="2823240491" sldId="274"/>
            <ac:picMk id="12" creationId="{C01E7F34-7CEC-4ADB-B0EA-3376648936E4}"/>
          </ac:picMkLst>
        </pc:picChg>
        <pc:picChg chg="del">
          <ac:chgData name="Ricardo Sousa Freitas" userId="df5466edf29fe266" providerId="LiveId" clId="{50C683EB-AC75-44D4-889C-678417DF0BAE}" dt="2019-12-19T21:16:13.186" v="27" actId="478"/>
          <ac:picMkLst>
            <pc:docMk/>
            <pc:sldMk cId="2823240491" sldId="274"/>
            <ac:picMk id="13" creationId="{0DD8421B-8453-432B-A32D-AE1EAD685FE4}"/>
          </ac:picMkLst>
        </pc:picChg>
        <pc:picChg chg="add mod">
          <ac:chgData name="Ricardo Sousa Freitas" userId="df5466edf29fe266" providerId="LiveId" clId="{50C683EB-AC75-44D4-889C-678417DF0BAE}" dt="2019-12-19T21:18:59.689" v="57" actId="1076"/>
          <ac:picMkLst>
            <pc:docMk/>
            <pc:sldMk cId="2823240491" sldId="274"/>
            <ac:picMk id="20" creationId="{08FAF30D-4A06-4F3B-B180-EC15AE662125}"/>
          </ac:picMkLst>
        </pc:picChg>
        <pc:picChg chg="mod">
          <ac:chgData name="Ricardo Sousa Freitas" userId="df5466edf29fe266" providerId="LiveId" clId="{50C683EB-AC75-44D4-889C-678417DF0BAE}" dt="2019-12-19T21:16:49.767" v="32" actId="164"/>
          <ac:picMkLst>
            <pc:docMk/>
            <pc:sldMk cId="2823240491" sldId="274"/>
            <ac:picMk id="21" creationId="{ED33947C-28D3-4659-8AE7-77C57A60F031}"/>
          </ac:picMkLst>
        </pc:picChg>
        <pc:picChg chg="mod">
          <ac:chgData name="Ricardo Sousa Freitas" userId="df5466edf29fe266" providerId="LiveId" clId="{50C683EB-AC75-44D4-889C-678417DF0BAE}" dt="2019-12-19T21:16:49.767" v="32" actId="164"/>
          <ac:picMkLst>
            <pc:docMk/>
            <pc:sldMk cId="2823240491" sldId="274"/>
            <ac:picMk id="22" creationId="{8984E04E-4B0E-4F32-ADBB-E80154444F56}"/>
          </ac:picMkLst>
        </pc:picChg>
        <pc:cxnChg chg="mod">
          <ac:chgData name="Ricardo Sousa Freitas" userId="df5466edf29fe266" providerId="LiveId" clId="{50C683EB-AC75-44D4-889C-678417DF0BAE}" dt="2019-12-19T21:16:49.767" v="32" actId="164"/>
          <ac:cxnSpMkLst>
            <pc:docMk/>
            <pc:sldMk cId="2823240491" sldId="274"/>
            <ac:cxnSpMk id="7" creationId="{92457C2E-DD70-45EB-A508-C493791E8CC4}"/>
          </ac:cxnSpMkLst>
        </pc:cxnChg>
        <pc:cxnChg chg="add mod">
          <ac:chgData name="Ricardo Sousa Freitas" userId="df5466edf29fe266" providerId="LiveId" clId="{50C683EB-AC75-44D4-889C-678417DF0BAE}" dt="2019-12-19T21:18:37.818" v="52" actId="1076"/>
          <ac:cxnSpMkLst>
            <pc:docMk/>
            <pc:sldMk cId="2823240491" sldId="274"/>
            <ac:cxnSpMk id="19" creationId="{1E7B5D12-4DF8-474E-935B-56DB005AB309}"/>
          </ac:cxnSpMkLst>
        </pc:cxnChg>
      </pc:sldChg>
      <pc:sldChg chg="delSp del">
        <pc:chgData name="Ricardo Sousa Freitas" userId="df5466edf29fe266" providerId="LiveId" clId="{50C683EB-AC75-44D4-889C-678417DF0BAE}" dt="2019-12-19T21:20:16.808" v="72" actId="47"/>
        <pc:sldMkLst>
          <pc:docMk/>
          <pc:sldMk cId="3482280423" sldId="275"/>
        </pc:sldMkLst>
        <pc:spChg chg="del">
          <ac:chgData name="Ricardo Sousa Freitas" userId="df5466edf29fe266" providerId="LiveId" clId="{50C683EB-AC75-44D4-889C-678417DF0BAE}" dt="2019-12-19T21:17:58.441" v="45" actId="478"/>
          <ac:spMkLst>
            <pc:docMk/>
            <pc:sldMk cId="3482280423" sldId="275"/>
            <ac:spMk id="3" creationId="{72EFA7FE-43CB-4206-9E4C-1A2420DF9B19}"/>
          </ac:spMkLst>
        </pc:spChg>
        <pc:spChg chg="del">
          <ac:chgData name="Ricardo Sousa Freitas" userId="df5466edf29fe266" providerId="LiveId" clId="{50C683EB-AC75-44D4-889C-678417DF0BAE}" dt="2019-12-19T21:18:27.145" v="50"/>
          <ac:spMkLst>
            <pc:docMk/>
            <pc:sldMk cId="3482280423" sldId="275"/>
            <ac:spMk id="4" creationId="{36379A02-DE10-4074-8057-F9DD2C363BD6}"/>
          </ac:spMkLst>
        </pc:spChg>
        <pc:spChg chg="del">
          <ac:chgData name="Ricardo Sousa Freitas" userId="df5466edf29fe266" providerId="LiveId" clId="{50C683EB-AC75-44D4-889C-678417DF0BAE}" dt="2019-12-19T21:18:27.145" v="50"/>
          <ac:spMkLst>
            <pc:docMk/>
            <pc:sldMk cId="3482280423" sldId="275"/>
            <ac:spMk id="5" creationId="{897888DA-8F0D-49C1-A368-A72B0AA66278}"/>
          </ac:spMkLst>
        </pc:spChg>
        <pc:spChg chg="del">
          <ac:chgData name="Ricardo Sousa Freitas" userId="df5466edf29fe266" providerId="LiveId" clId="{50C683EB-AC75-44D4-889C-678417DF0BAE}" dt="2019-12-19T21:19:16.602" v="62"/>
          <ac:spMkLst>
            <pc:docMk/>
            <pc:sldMk cId="3482280423" sldId="275"/>
            <ac:spMk id="11" creationId="{8EFD2846-3F30-4609-86BC-07DCBB4B828A}"/>
          </ac:spMkLst>
        </pc:spChg>
        <pc:picChg chg="del">
          <ac:chgData name="Ricardo Sousa Freitas" userId="df5466edf29fe266" providerId="LiveId" clId="{50C683EB-AC75-44D4-889C-678417DF0BAE}" dt="2019-12-19T21:17:56.483" v="44" actId="478"/>
          <ac:picMkLst>
            <pc:docMk/>
            <pc:sldMk cId="3482280423" sldId="275"/>
            <ac:picMk id="14" creationId="{B2D10485-D22D-468D-81E6-E09C4BB6C7AB}"/>
          </ac:picMkLst>
        </pc:picChg>
        <pc:picChg chg="del">
          <ac:chgData name="Ricardo Sousa Freitas" userId="df5466edf29fe266" providerId="LiveId" clId="{50C683EB-AC75-44D4-889C-678417DF0BAE}" dt="2019-12-19T21:18:27.145" v="50"/>
          <ac:picMkLst>
            <pc:docMk/>
            <pc:sldMk cId="3482280423" sldId="275"/>
            <ac:picMk id="15" creationId="{75481FA5-5272-4D2E-AA38-7D3928F7F0A2}"/>
          </ac:picMkLst>
        </pc:picChg>
        <pc:cxnChg chg="del">
          <ac:chgData name="Ricardo Sousa Freitas" userId="df5466edf29fe266" providerId="LiveId" clId="{50C683EB-AC75-44D4-889C-678417DF0BAE}" dt="2019-12-19T21:18:27.145" v="50"/>
          <ac:cxnSpMkLst>
            <pc:docMk/>
            <pc:sldMk cId="3482280423" sldId="275"/>
            <ac:cxnSpMk id="7" creationId="{92457C2E-DD70-45EB-A508-C493791E8CC4}"/>
          </ac:cxnSpMkLst>
        </pc:cxnChg>
      </pc:sldChg>
      <pc:sldChg chg="addSp delSp modSp">
        <pc:chgData name="Ricardo Sousa Freitas" userId="df5466edf29fe266" providerId="LiveId" clId="{50C683EB-AC75-44D4-889C-678417DF0BAE}" dt="2019-12-19T21:29:29.048" v="201" actId="1076"/>
        <pc:sldMkLst>
          <pc:docMk/>
          <pc:sldMk cId="3360518105" sldId="277"/>
        </pc:sldMkLst>
        <pc:spChg chg="mod">
          <ac:chgData name="Ricardo Sousa Freitas" userId="df5466edf29fe266" providerId="LiveId" clId="{50C683EB-AC75-44D4-889C-678417DF0BAE}" dt="2019-12-19T21:23:53.104" v="113" actId="1076"/>
          <ac:spMkLst>
            <pc:docMk/>
            <pc:sldMk cId="3360518105" sldId="277"/>
            <ac:spMk id="5" creationId="{897888DA-8F0D-49C1-A368-A72B0AA66278}"/>
          </ac:spMkLst>
        </pc:spChg>
        <pc:spChg chg="mod">
          <ac:chgData name="Ricardo Sousa Freitas" userId="df5466edf29fe266" providerId="LiveId" clId="{50C683EB-AC75-44D4-889C-678417DF0BAE}" dt="2019-12-19T21:26:06.160" v="150" actId="1076"/>
          <ac:spMkLst>
            <pc:docMk/>
            <pc:sldMk cId="3360518105" sldId="277"/>
            <ac:spMk id="8" creationId="{BEFCB3F8-AE35-464E-B059-A033607FC04F}"/>
          </ac:spMkLst>
        </pc:spChg>
        <pc:spChg chg="mod">
          <ac:chgData name="Ricardo Sousa Freitas" userId="df5466edf29fe266" providerId="LiveId" clId="{50C683EB-AC75-44D4-889C-678417DF0BAE}" dt="2019-12-19T21:23:14.648" v="101" actId="1076"/>
          <ac:spMkLst>
            <pc:docMk/>
            <pc:sldMk cId="3360518105" sldId="277"/>
            <ac:spMk id="11" creationId="{8EFD2846-3F30-4609-86BC-07DCBB4B828A}"/>
          </ac:spMkLst>
        </pc:spChg>
        <pc:spChg chg="add mod">
          <ac:chgData name="Ricardo Sousa Freitas" userId="df5466edf29fe266" providerId="LiveId" clId="{50C683EB-AC75-44D4-889C-678417DF0BAE}" dt="2019-12-19T21:25:36.520" v="135" actId="1076"/>
          <ac:spMkLst>
            <pc:docMk/>
            <pc:sldMk cId="3360518105" sldId="277"/>
            <ac:spMk id="12" creationId="{96C4C5C9-F2D8-4F60-875A-F8FBCD1F2958}"/>
          </ac:spMkLst>
        </pc:spChg>
        <pc:spChg chg="add mod">
          <ac:chgData name="Ricardo Sousa Freitas" userId="df5466edf29fe266" providerId="LiveId" clId="{50C683EB-AC75-44D4-889C-678417DF0BAE}" dt="2019-12-19T21:26:47.734" v="156"/>
          <ac:spMkLst>
            <pc:docMk/>
            <pc:sldMk cId="3360518105" sldId="277"/>
            <ac:spMk id="13" creationId="{FFDD94B3-610F-4EE0-91FB-389A713DBC44}"/>
          </ac:spMkLst>
        </pc:spChg>
        <pc:spChg chg="add mod">
          <ac:chgData name="Ricardo Sousa Freitas" userId="df5466edf29fe266" providerId="LiveId" clId="{50C683EB-AC75-44D4-889C-678417DF0BAE}" dt="2019-12-19T21:28:38.112" v="191" actId="1076"/>
          <ac:spMkLst>
            <pc:docMk/>
            <pc:sldMk cId="3360518105" sldId="277"/>
            <ac:spMk id="16" creationId="{C86A9BC8-F4BC-4353-8A60-4581D61DF0B8}"/>
          </ac:spMkLst>
        </pc:spChg>
        <pc:spChg chg="mod">
          <ac:chgData name="Ricardo Sousa Freitas" userId="df5466edf29fe266" providerId="LiveId" clId="{50C683EB-AC75-44D4-889C-678417DF0BAE}" dt="2019-12-19T21:26:11.272" v="151" actId="1076"/>
          <ac:spMkLst>
            <pc:docMk/>
            <pc:sldMk cId="3360518105" sldId="277"/>
            <ac:spMk id="18" creationId="{FA5525FE-383D-4CBE-B9E1-1C188C44A328}"/>
          </ac:spMkLst>
        </pc:spChg>
        <pc:spChg chg="add mod">
          <ac:chgData name="Ricardo Sousa Freitas" userId="df5466edf29fe266" providerId="LiveId" clId="{50C683EB-AC75-44D4-889C-678417DF0BAE}" dt="2019-12-19T21:29:29.048" v="201" actId="1076"/>
          <ac:spMkLst>
            <pc:docMk/>
            <pc:sldMk cId="3360518105" sldId="277"/>
            <ac:spMk id="20" creationId="{92EA7C0B-8B63-4E2F-BABB-B45077FDA834}"/>
          </ac:spMkLst>
        </pc:spChg>
        <pc:picChg chg="del">
          <ac:chgData name="Ricardo Sousa Freitas" userId="df5466edf29fe266" providerId="LiveId" clId="{50C683EB-AC75-44D4-889C-678417DF0BAE}" dt="2019-12-19T21:21:29.212" v="91" actId="478"/>
          <ac:picMkLst>
            <pc:docMk/>
            <pc:sldMk cId="3360518105" sldId="277"/>
            <ac:picMk id="14" creationId="{44231566-DE6E-47AB-87A4-FC69B415C2DD}"/>
          </ac:picMkLst>
        </pc:picChg>
        <pc:picChg chg="mod">
          <ac:chgData name="Ricardo Sousa Freitas" userId="df5466edf29fe266" providerId="LiveId" clId="{50C683EB-AC75-44D4-889C-678417DF0BAE}" dt="2019-12-19T21:23:49.936" v="112" actId="1076"/>
          <ac:picMkLst>
            <pc:docMk/>
            <pc:sldMk cId="3360518105" sldId="277"/>
            <ac:picMk id="15" creationId="{C74217D2-3787-476F-8B84-536112F13B8A}"/>
          </ac:picMkLst>
        </pc:picChg>
        <pc:picChg chg="add mod">
          <ac:chgData name="Ricardo Sousa Freitas" userId="df5466edf29fe266" providerId="LiveId" clId="{50C683EB-AC75-44D4-889C-678417DF0BAE}" dt="2019-12-19T21:28:46.511" v="194" actId="1076"/>
          <ac:picMkLst>
            <pc:docMk/>
            <pc:sldMk cId="3360518105" sldId="277"/>
            <ac:picMk id="19" creationId="{05AD8E8E-33B1-429B-84B3-19F69AF30799}"/>
          </ac:picMkLst>
        </pc:picChg>
        <pc:cxnChg chg="add mod">
          <ac:chgData name="Ricardo Sousa Freitas" userId="df5466edf29fe266" providerId="LiveId" clId="{50C683EB-AC75-44D4-889C-678417DF0BAE}" dt="2019-12-19T21:28:38.112" v="191" actId="1076"/>
          <ac:cxnSpMkLst>
            <pc:docMk/>
            <pc:sldMk cId="3360518105" sldId="277"/>
            <ac:cxnSpMk id="17" creationId="{0FB9921F-02C8-4B19-8464-427A4793F660}"/>
          </ac:cxnSpMkLst>
        </pc:cxnChg>
      </pc:sldChg>
      <pc:sldChg chg="delSp modSp add del">
        <pc:chgData name="Ricardo Sousa Freitas" userId="df5466edf29fe266" providerId="LiveId" clId="{50C683EB-AC75-44D4-889C-678417DF0BAE}" dt="2019-12-19T21:39:00.925" v="208" actId="47"/>
        <pc:sldMkLst>
          <pc:docMk/>
          <pc:sldMk cId="1318413971" sldId="278"/>
        </pc:sldMkLst>
        <pc:spChg chg="del">
          <ac:chgData name="Ricardo Sousa Freitas" userId="df5466edf29fe266" providerId="LiveId" clId="{50C683EB-AC75-44D4-889C-678417DF0BAE}" dt="2019-12-19T21:28:30.028" v="189"/>
          <ac:spMkLst>
            <pc:docMk/>
            <pc:sldMk cId="1318413971" sldId="278"/>
            <ac:spMk id="5" creationId="{897888DA-8F0D-49C1-A368-A72B0AA66278}"/>
          </ac:spMkLst>
        </pc:spChg>
        <pc:spChg chg="del">
          <ac:chgData name="Ricardo Sousa Freitas" userId="df5466edf29fe266" providerId="LiveId" clId="{50C683EB-AC75-44D4-889C-678417DF0BAE}" dt="2019-12-19T21:29:05.790" v="195"/>
          <ac:spMkLst>
            <pc:docMk/>
            <pc:sldMk cId="1318413971" sldId="278"/>
            <ac:spMk id="11" creationId="{8EFD2846-3F30-4609-86BC-07DCBB4B828A}"/>
          </ac:spMkLst>
        </pc:spChg>
        <pc:spChg chg="mod">
          <ac:chgData name="Ricardo Sousa Freitas" userId="df5466edf29fe266" providerId="LiveId" clId="{50C683EB-AC75-44D4-889C-678417DF0BAE}" dt="2019-12-19T21:26:43.108" v="155"/>
          <ac:spMkLst>
            <pc:docMk/>
            <pc:sldMk cId="1318413971" sldId="278"/>
            <ac:spMk id="18" creationId="{FA5525FE-383D-4CBE-B9E1-1C188C44A328}"/>
          </ac:spMkLst>
        </pc:spChg>
        <pc:picChg chg="del">
          <ac:chgData name="Ricardo Sousa Freitas" userId="df5466edf29fe266" providerId="LiveId" clId="{50C683EB-AC75-44D4-889C-678417DF0BAE}" dt="2019-12-19T21:28:19.906" v="188" actId="478"/>
          <ac:picMkLst>
            <pc:docMk/>
            <pc:sldMk cId="1318413971" sldId="278"/>
            <ac:picMk id="12" creationId="{7298DA8F-F694-4C85-9E47-64F138532B5D}"/>
          </ac:picMkLst>
        </pc:picChg>
        <pc:picChg chg="del">
          <ac:chgData name="Ricardo Sousa Freitas" userId="df5466edf29fe266" providerId="LiveId" clId="{50C683EB-AC75-44D4-889C-678417DF0BAE}" dt="2019-12-19T21:28:30.028" v="189"/>
          <ac:picMkLst>
            <pc:docMk/>
            <pc:sldMk cId="1318413971" sldId="278"/>
            <ac:picMk id="13" creationId="{8F8E0968-FD0B-4CA7-99BE-A7FE1732861F}"/>
          </ac:picMkLst>
        </pc:picChg>
        <pc:cxnChg chg="del">
          <ac:chgData name="Ricardo Sousa Freitas" userId="df5466edf29fe266" providerId="LiveId" clId="{50C683EB-AC75-44D4-889C-678417DF0BAE}" dt="2019-12-19T21:28:30.028" v="189"/>
          <ac:cxnSpMkLst>
            <pc:docMk/>
            <pc:sldMk cId="1318413971" sldId="278"/>
            <ac:cxnSpMk id="7" creationId="{92457C2E-DD70-45EB-A508-C493791E8CC4}"/>
          </ac:cxnSpMkLst>
        </pc:cxnChg>
      </pc:sldChg>
      <pc:sldChg chg="addSp delSp modSp">
        <pc:chgData name="Ricardo Sousa Freitas" userId="df5466edf29fe266" providerId="LiveId" clId="{50C683EB-AC75-44D4-889C-678417DF0BAE}" dt="2019-12-19T22:33:33.252" v="436"/>
        <pc:sldMkLst>
          <pc:docMk/>
          <pc:sldMk cId="2741706588" sldId="279"/>
        </pc:sldMkLst>
        <pc:spChg chg="add mod">
          <ac:chgData name="Ricardo Sousa Freitas" userId="df5466edf29fe266" providerId="LiveId" clId="{50C683EB-AC75-44D4-889C-678417DF0BAE}" dt="2019-12-19T22:16:43.067" v="433" actId="1076"/>
          <ac:spMkLst>
            <pc:docMk/>
            <pc:sldMk cId="2741706588" sldId="279"/>
            <ac:spMk id="3" creationId="{712BA7BD-7653-49B0-B1C2-5AA72F2A5DD9}"/>
          </ac:spMkLst>
        </pc:spChg>
        <pc:spChg chg="add del mod">
          <ac:chgData name="Ricardo Sousa Freitas" userId="df5466edf29fe266" providerId="LiveId" clId="{50C683EB-AC75-44D4-889C-678417DF0BAE}" dt="2019-12-19T22:16:01.816" v="406" actId="478"/>
          <ac:spMkLst>
            <pc:docMk/>
            <pc:sldMk cId="2741706588" sldId="279"/>
            <ac:spMk id="9" creationId="{1F72084B-14E4-4504-8032-E06FAFE2374D}"/>
          </ac:spMkLst>
        </pc:spChg>
        <pc:picChg chg="add mod">
          <ac:chgData name="Ricardo Sousa Freitas" userId="df5466edf29fe266" providerId="LiveId" clId="{50C683EB-AC75-44D4-889C-678417DF0BAE}" dt="2019-12-19T22:16:40.410" v="432" actId="1076"/>
          <ac:picMkLst>
            <pc:docMk/>
            <pc:sldMk cId="2741706588" sldId="279"/>
            <ac:picMk id="5" creationId="{8C545ADB-A765-4741-951A-A45B20486CE6}"/>
          </ac:picMkLst>
        </pc:picChg>
        <pc:picChg chg="add mod">
          <ac:chgData name="Ricardo Sousa Freitas" userId="df5466edf29fe266" providerId="LiveId" clId="{50C683EB-AC75-44D4-889C-678417DF0BAE}" dt="2019-12-19T22:33:33.252" v="436"/>
          <ac:picMkLst>
            <pc:docMk/>
            <pc:sldMk cId="2741706588" sldId="279"/>
            <ac:picMk id="7" creationId="{E1EE0CA0-F637-4BB3-B373-0A61C8CD04BD}"/>
          </ac:picMkLst>
        </pc:picChg>
      </pc:sldChg>
      <pc:sldChg chg="modSp">
        <pc:chgData name="Ricardo Sousa Freitas" userId="df5466edf29fe266" providerId="LiveId" clId="{50C683EB-AC75-44D4-889C-678417DF0BAE}" dt="2019-12-19T21:42:17.762" v="322" actId="20577"/>
        <pc:sldMkLst>
          <pc:docMk/>
          <pc:sldMk cId="3626859104" sldId="280"/>
        </pc:sldMkLst>
        <pc:spChg chg="mod">
          <ac:chgData name="Ricardo Sousa Freitas" userId="df5466edf29fe266" providerId="LiveId" clId="{50C683EB-AC75-44D4-889C-678417DF0BAE}" dt="2019-12-19T21:42:17.762" v="322" actId="20577"/>
          <ac:spMkLst>
            <pc:docMk/>
            <pc:sldMk cId="3626859104" sldId="280"/>
            <ac:spMk id="11" creationId="{27EFE90E-1D33-4182-9D2A-07E85E5723E7}"/>
          </ac:spMkLst>
        </pc:spChg>
      </pc:sldChg>
    </pc:docChg>
  </pc:docChgLst>
  <pc:docChgLst>
    <pc:chgData name="Ricardo Sousa Freitas" userId="df5466edf29fe266" providerId="LiveId" clId="{948D6432-C0ED-4F65-9C26-B49627FD41D0}"/>
    <pc:docChg chg="modSld">
      <pc:chgData name="Ricardo Sousa Freitas" userId="df5466edf29fe266" providerId="LiveId" clId="{948D6432-C0ED-4F65-9C26-B49627FD41D0}" dt="2021-07-19T15:42:45.036" v="4" actId="1076"/>
      <pc:docMkLst>
        <pc:docMk/>
      </pc:docMkLst>
      <pc:sldChg chg="modSp mod">
        <pc:chgData name="Ricardo Sousa Freitas" userId="df5466edf29fe266" providerId="LiveId" clId="{948D6432-C0ED-4F65-9C26-B49627FD41D0}" dt="2021-07-19T15:42:45.036" v="4" actId="1076"/>
        <pc:sldMkLst>
          <pc:docMk/>
          <pc:sldMk cId="2278513778" sldId="264"/>
        </pc:sldMkLst>
        <pc:picChg chg="mod">
          <ac:chgData name="Ricardo Sousa Freitas" userId="df5466edf29fe266" providerId="LiveId" clId="{948D6432-C0ED-4F65-9C26-B49627FD41D0}" dt="2021-07-17T07:47:19.673" v="1" actId="1076"/>
          <ac:picMkLst>
            <pc:docMk/>
            <pc:sldMk cId="2278513778" sldId="264"/>
            <ac:picMk id="28" creationId="{EC21DCBD-C1B2-4C5C-B5C4-8D1A42C71776}"/>
          </ac:picMkLst>
        </pc:picChg>
        <pc:picChg chg="mod">
          <ac:chgData name="Ricardo Sousa Freitas" userId="df5466edf29fe266" providerId="LiveId" clId="{948D6432-C0ED-4F65-9C26-B49627FD41D0}" dt="2021-07-19T15:42:45.036" v="4" actId="1076"/>
          <ac:picMkLst>
            <pc:docMk/>
            <pc:sldMk cId="2278513778" sldId="264"/>
            <ac:picMk id="29" creationId="{CF1D94C1-9D30-42E6-BA1B-E35C604B90E9}"/>
          </ac:picMkLst>
        </pc:picChg>
        <pc:picChg chg="mod">
          <ac:chgData name="Ricardo Sousa Freitas" userId="df5466edf29fe266" providerId="LiveId" clId="{948D6432-C0ED-4F65-9C26-B49627FD41D0}" dt="2021-07-19T15:42:41.892" v="3" actId="1076"/>
          <ac:picMkLst>
            <pc:docMk/>
            <pc:sldMk cId="2278513778" sldId="264"/>
            <ac:picMk id="30" creationId="{70AFBC16-7EE5-41B9-AC68-76D6E55811A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03E36F-0644-4F72-B757-635281F4175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D4B1B658-34E7-4659-8B62-F6BDBE1C70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80EED76-4623-42E9-A99A-F6F1AB40A2A8}"/>
              </a:ext>
            </a:extLst>
          </p:cNvPr>
          <p:cNvSpPr>
            <a:spLocks noGrp="1"/>
          </p:cNvSpPr>
          <p:nvPr>
            <p:ph type="dt" sz="half" idx="10"/>
          </p:nvPr>
        </p:nvSpPr>
        <p:spPr/>
        <p:txBody>
          <a:bodyPr/>
          <a:lstStyle/>
          <a:p>
            <a:fld id="{E1B8817B-F031-4AFE-BD61-6D969F4AEC7F}" type="datetimeFigureOut">
              <a:rPr lang="es-ES" smtClean="0"/>
              <a:t>19/07/2021</a:t>
            </a:fld>
            <a:endParaRPr lang="es-ES"/>
          </a:p>
        </p:txBody>
      </p:sp>
      <p:sp>
        <p:nvSpPr>
          <p:cNvPr id="5" name="Marcador de pie de página 4">
            <a:extLst>
              <a:ext uri="{FF2B5EF4-FFF2-40B4-BE49-F238E27FC236}">
                <a16:creationId xmlns:a16="http://schemas.microsoft.com/office/drawing/2014/main" id="{AA5DC07E-1123-49F1-A68D-ED9873F2DC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49ADDA1-4D76-4216-903E-71CC2C21717A}"/>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3145052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2DB270-7411-4C83-9ADC-0696A6FC587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9FEC1C8-B8FB-40AD-8AEB-40DB1D8A9EB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38CCA33-EAF3-48A3-B124-40DF5E5C9769}"/>
              </a:ext>
            </a:extLst>
          </p:cNvPr>
          <p:cNvSpPr>
            <a:spLocks noGrp="1"/>
          </p:cNvSpPr>
          <p:nvPr>
            <p:ph type="dt" sz="half" idx="10"/>
          </p:nvPr>
        </p:nvSpPr>
        <p:spPr/>
        <p:txBody>
          <a:bodyPr/>
          <a:lstStyle/>
          <a:p>
            <a:fld id="{E1B8817B-F031-4AFE-BD61-6D969F4AEC7F}" type="datetimeFigureOut">
              <a:rPr lang="es-ES" smtClean="0"/>
              <a:t>19/07/2021</a:t>
            </a:fld>
            <a:endParaRPr lang="es-ES"/>
          </a:p>
        </p:txBody>
      </p:sp>
      <p:sp>
        <p:nvSpPr>
          <p:cNvPr id="5" name="Marcador de pie de página 4">
            <a:extLst>
              <a:ext uri="{FF2B5EF4-FFF2-40B4-BE49-F238E27FC236}">
                <a16:creationId xmlns:a16="http://schemas.microsoft.com/office/drawing/2014/main" id="{6DB9EB2A-17EF-49FB-BAAB-234B8BADA9C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70BFBAC-4D68-4C48-8A64-63407B4D5210}"/>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4147779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4F63F51-8319-442A-9BF4-DD45EED4206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1AF0EAB-1246-4767-AC6C-4EB4C2F8F2D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94E775D-3E00-4406-AA35-CE3C47F47EC6}"/>
              </a:ext>
            </a:extLst>
          </p:cNvPr>
          <p:cNvSpPr>
            <a:spLocks noGrp="1"/>
          </p:cNvSpPr>
          <p:nvPr>
            <p:ph type="dt" sz="half" idx="10"/>
          </p:nvPr>
        </p:nvSpPr>
        <p:spPr/>
        <p:txBody>
          <a:bodyPr/>
          <a:lstStyle/>
          <a:p>
            <a:fld id="{E1B8817B-F031-4AFE-BD61-6D969F4AEC7F}" type="datetimeFigureOut">
              <a:rPr lang="es-ES" smtClean="0"/>
              <a:t>19/07/2021</a:t>
            </a:fld>
            <a:endParaRPr lang="es-ES"/>
          </a:p>
        </p:txBody>
      </p:sp>
      <p:sp>
        <p:nvSpPr>
          <p:cNvPr id="5" name="Marcador de pie de página 4">
            <a:extLst>
              <a:ext uri="{FF2B5EF4-FFF2-40B4-BE49-F238E27FC236}">
                <a16:creationId xmlns:a16="http://schemas.microsoft.com/office/drawing/2014/main" id="{CD83492C-E7E1-445A-9886-29F41BCC6A1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46A0012-6BE9-464A-9287-D5276A47A6AE}"/>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81228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0DAE18-70BD-41CC-B36F-B1554C1D461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A1152F1-F2C6-4D6E-8A62-F1E8A69F127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49004F-0224-43E3-8A55-0DEA29A215FA}"/>
              </a:ext>
            </a:extLst>
          </p:cNvPr>
          <p:cNvSpPr>
            <a:spLocks noGrp="1"/>
          </p:cNvSpPr>
          <p:nvPr>
            <p:ph type="dt" sz="half" idx="10"/>
          </p:nvPr>
        </p:nvSpPr>
        <p:spPr/>
        <p:txBody>
          <a:bodyPr/>
          <a:lstStyle/>
          <a:p>
            <a:fld id="{E1B8817B-F031-4AFE-BD61-6D969F4AEC7F}" type="datetimeFigureOut">
              <a:rPr lang="es-ES" smtClean="0"/>
              <a:t>19/07/2021</a:t>
            </a:fld>
            <a:endParaRPr lang="es-ES"/>
          </a:p>
        </p:txBody>
      </p:sp>
      <p:sp>
        <p:nvSpPr>
          <p:cNvPr id="5" name="Marcador de pie de página 4">
            <a:extLst>
              <a:ext uri="{FF2B5EF4-FFF2-40B4-BE49-F238E27FC236}">
                <a16:creationId xmlns:a16="http://schemas.microsoft.com/office/drawing/2014/main" id="{8B91B02F-177D-44B0-A1B9-52F614CDAF7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ED8E4F0-B07E-4BD5-9575-6EC93634D722}"/>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225919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548970-FDC8-4765-B1C5-E1D35B80A02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1C95D8C-A8D5-404F-906B-AD8FA01DE6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9B43498-7849-4560-BAE1-4E0DB2976267}"/>
              </a:ext>
            </a:extLst>
          </p:cNvPr>
          <p:cNvSpPr>
            <a:spLocks noGrp="1"/>
          </p:cNvSpPr>
          <p:nvPr>
            <p:ph type="dt" sz="half" idx="10"/>
          </p:nvPr>
        </p:nvSpPr>
        <p:spPr/>
        <p:txBody>
          <a:bodyPr/>
          <a:lstStyle/>
          <a:p>
            <a:fld id="{E1B8817B-F031-4AFE-BD61-6D969F4AEC7F}" type="datetimeFigureOut">
              <a:rPr lang="es-ES" smtClean="0"/>
              <a:t>19/07/2021</a:t>
            </a:fld>
            <a:endParaRPr lang="es-ES"/>
          </a:p>
        </p:txBody>
      </p:sp>
      <p:sp>
        <p:nvSpPr>
          <p:cNvPr id="5" name="Marcador de pie de página 4">
            <a:extLst>
              <a:ext uri="{FF2B5EF4-FFF2-40B4-BE49-F238E27FC236}">
                <a16:creationId xmlns:a16="http://schemas.microsoft.com/office/drawing/2014/main" id="{ECFAF414-0767-471F-B3DD-F2F64C897F4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9AE725B-EBBE-4D60-81A5-15EBCE8E34CF}"/>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2668699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0CC936-7BB0-48ED-8C54-9584CCDBB4D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A446845-42E0-40C3-9433-F311015F6ED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8DDE07A-DDC2-4099-A36A-46276F26B23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A2F636B1-5091-46BE-B913-C15154E6169F}"/>
              </a:ext>
            </a:extLst>
          </p:cNvPr>
          <p:cNvSpPr>
            <a:spLocks noGrp="1"/>
          </p:cNvSpPr>
          <p:nvPr>
            <p:ph type="dt" sz="half" idx="10"/>
          </p:nvPr>
        </p:nvSpPr>
        <p:spPr/>
        <p:txBody>
          <a:bodyPr/>
          <a:lstStyle/>
          <a:p>
            <a:fld id="{E1B8817B-F031-4AFE-BD61-6D969F4AEC7F}" type="datetimeFigureOut">
              <a:rPr lang="es-ES" smtClean="0"/>
              <a:t>19/07/2021</a:t>
            </a:fld>
            <a:endParaRPr lang="es-ES"/>
          </a:p>
        </p:txBody>
      </p:sp>
      <p:sp>
        <p:nvSpPr>
          <p:cNvPr id="6" name="Marcador de pie de página 5">
            <a:extLst>
              <a:ext uri="{FF2B5EF4-FFF2-40B4-BE49-F238E27FC236}">
                <a16:creationId xmlns:a16="http://schemas.microsoft.com/office/drawing/2014/main" id="{4B32BC07-AED5-4A4F-99F2-C01214C5501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61E579D-2FB3-4AEE-94F2-E9696A9E6970}"/>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2883889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C6E900-DF98-495E-B0A3-71E4625F6D50}"/>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CE87AD5-5817-408F-BF10-9D015C1457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22D89F5-D9BE-4216-B3BF-872A699EFF3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13ED5AE-5070-47E1-BB64-19A7461687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3D9751D-2C2F-4E31-B55C-186D6BA2427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D8A6BE1-AAAD-4DC4-8C1C-66CD30C96F65}"/>
              </a:ext>
            </a:extLst>
          </p:cNvPr>
          <p:cNvSpPr>
            <a:spLocks noGrp="1"/>
          </p:cNvSpPr>
          <p:nvPr>
            <p:ph type="dt" sz="half" idx="10"/>
          </p:nvPr>
        </p:nvSpPr>
        <p:spPr/>
        <p:txBody>
          <a:bodyPr/>
          <a:lstStyle/>
          <a:p>
            <a:fld id="{E1B8817B-F031-4AFE-BD61-6D969F4AEC7F}" type="datetimeFigureOut">
              <a:rPr lang="es-ES" smtClean="0"/>
              <a:t>19/07/2021</a:t>
            </a:fld>
            <a:endParaRPr lang="es-ES"/>
          </a:p>
        </p:txBody>
      </p:sp>
      <p:sp>
        <p:nvSpPr>
          <p:cNvPr id="8" name="Marcador de pie de página 7">
            <a:extLst>
              <a:ext uri="{FF2B5EF4-FFF2-40B4-BE49-F238E27FC236}">
                <a16:creationId xmlns:a16="http://schemas.microsoft.com/office/drawing/2014/main" id="{E8254DF0-2390-4782-B21B-1CDA86A3C2A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CC4A1E2-33E6-4690-BD80-BBBC9A401171}"/>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1104689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BDBD5C-AF66-4FBE-B179-D01A48E05AD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7F28809-71E0-4366-8D06-C6F7CC9466C6}"/>
              </a:ext>
            </a:extLst>
          </p:cNvPr>
          <p:cNvSpPr>
            <a:spLocks noGrp="1"/>
          </p:cNvSpPr>
          <p:nvPr>
            <p:ph type="dt" sz="half" idx="10"/>
          </p:nvPr>
        </p:nvSpPr>
        <p:spPr/>
        <p:txBody>
          <a:bodyPr/>
          <a:lstStyle/>
          <a:p>
            <a:fld id="{E1B8817B-F031-4AFE-BD61-6D969F4AEC7F}" type="datetimeFigureOut">
              <a:rPr lang="es-ES" smtClean="0"/>
              <a:t>19/07/2021</a:t>
            </a:fld>
            <a:endParaRPr lang="es-ES"/>
          </a:p>
        </p:txBody>
      </p:sp>
      <p:sp>
        <p:nvSpPr>
          <p:cNvPr id="4" name="Marcador de pie de página 3">
            <a:extLst>
              <a:ext uri="{FF2B5EF4-FFF2-40B4-BE49-F238E27FC236}">
                <a16:creationId xmlns:a16="http://schemas.microsoft.com/office/drawing/2014/main" id="{42E83567-21B4-4142-A9CF-4C62EC99F86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F2EBA94-3B52-4FF0-BC0D-45626786886F}"/>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68611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E0DF400-6DC7-40CA-B415-FEC877825DCC}"/>
              </a:ext>
            </a:extLst>
          </p:cNvPr>
          <p:cNvSpPr>
            <a:spLocks noGrp="1"/>
          </p:cNvSpPr>
          <p:nvPr>
            <p:ph type="dt" sz="half" idx="10"/>
          </p:nvPr>
        </p:nvSpPr>
        <p:spPr/>
        <p:txBody>
          <a:bodyPr/>
          <a:lstStyle/>
          <a:p>
            <a:fld id="{E1B8817B-F031-4AFE-BD61-6D969F4AEC7F}" type="datetimeFigureOut">
              <a:rPr lang="es-ES" smtClean="0"/>
              <a:t>19/07/2021</a:t>
            </a:fld>
            <a:endParaRPr lang="es-ES"/>
          </a:p>
        </p:txBody>
      </p:sp>
      <p:sp>
        <p:nvSpPr>
          <p:cNvPr id="3" name="Marcador de pie de página 2">
            <a:extLst>
              <a:ext uri="{FF2B5EF4-FFF2-40B4-BE49-F238E27FC236}">
                <a16:creationId xmlns:a16="http://schemas.microsoft.com/office/drawing/2014/main" id="{5508B07D-A5A4-4BA0-B0BA-FC0E28413A6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315BF91-99AC-4F25-B2F0-058FBD3E337F}"/>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178117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8E4B3D-E407-44F3-82B3-84DB136C1CE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1D3DEEC-3C9C-40A1-9AA7-6CC5C262C1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92D7D1B-C99B-47C6-A17E-DF7D99138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56AD35C-AFAF-472F-8603-C02110F52AA4}"/>
              </a:ext>
            </a:extLst>
          </p:cNvPr>
          <p:cNvSpPr>
            <a:spLocks noGrp="1"/>
          </p:cNvSpPr>
          <p:nvPr>
            <p:ph type="dt" sz="half" idx="10"/>
          </p:nvPr>
        </p:nvSpPr>
        <p:spPr/>
        <p:txBody>
          <a:bodyPr/>
          <a:lstStyle/>
          <a:p>
            <a:fld id="{E1B8817B-F031-4AFE-BD61-6D969F4AEC7F}" type="datetimeFigureOut">
              <a:rPr lang="es-ES" smtClean="0"/>
              <a:t>19/07/2021</a:t>
            </a:fld>
            <a:endParaRPr lang="es-ES"/>
          </a:p>
        </p:txBody>
      </p:sp>
      <p:sp>
        <p:nvSpPr>
          <p:cNvPr id="6" name="Marcador de pie de página 5">
            <a:extLst>
              <a:ext uri="{FF2B5EF4-FFF2-40B4-BE49-F238E27FC236}">
                <a16:creationId xmlns:a16="http://schemas.microsoft.com/office/drawing/2014/main" id="{7FAACA34-A5CB-4B1C-913E-B0B96ADEEBA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2E537C0-2C8D-490B-8D40-87CC433D5B2E}"/>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2341315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14AF-2989-491A-B97D-A145AF3291C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1C76C7B-3176-4D42-88FF-5A3D7D9D90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E25373E-E0B1-4590-AFEC-F795F7A58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2F44BC3-37F8-4BC5-83D6-4ECD36DA44FD}"/>
              </a:ext>
            </a:extLst>
          </p:cNvPr>
          <p:cNvSpPr>
            <a:spLocks noGrp="1"/>
          </p:cNvSpPr>
          <p:nvPr>
            <p:ph type="dt" sz="half" idx="10"/>
          </p:nvPr>
        </p:nvSpPr>
        <p:spPr/>
        <p:txBody>
          <a:bodyPr/>
          <a:lstStyle/>
          <a:p>
            <a:fld id="{E1B8817B-F031-4AFE-BD61-6D969F4AEC7F}" type="datetimeFigureOut">
              <a:rPr lang="es-ES" smtClean="0"/>
              <a:t>19/07/2021</a:t>
            </a:fld>
            <a:endParaRPr lang="es-ES"/>
          </a:p>
        </p:txBody>
      </p:sp>
      <p:sp>
        <p:nvSpPr>
          <p:cNvPr id="6" name="Marcador de pie de página 5">
            <a:extLst>
              <a:ext uri="{FF2B5EF4-FFF2-40B4-BE49-F238E27FC236}">
                <a16:creationId xmlns:a16="http://schemas.microsoft.com/office/drawing/2014/main" id="{6B43FCD7-F6F8-4ABB-A44E-E631548DC03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065375E-7A8B-4AB3-ABF8-A860DD23A737}"/>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411105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C10020-C317-41F7-9102-80AD747D4B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5E5ED1-4E1E-4786-9952-293FC0380E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C6CA513-437F-4A60-8904-159D1EB22C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8817B-F031-4AFE-BD61-6D969F4AEC7F}" type="datetimeFigureOut">
              <a:rPr lang="es-ES" smtClean="0"/>
              <a:t>19/07/2021</a:t>
            </a:fld>
            <a:endParaRPr lang="es-ES"/>
          </a:p>
        </p:txBody>
      </p:sp>
      <p:sp>
        <p:nvSpPr>
          <p:cNvPr id="5" name="Marcador de pie de página 4">
            <a:extLst>
              <a:ext uri="{FF2B5EF4-FFF2-40B4-BE49-F238E27FC236}">
                <a16:creationId xmlns:a16="http://schemas.microsoft.com/office/drawing/2014/main" id="{8C6E275A-1F54-42BD-A8DD-04696844C9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3FEAC0B-5C7E-4A9E-9BFA-76CC6E843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964908-861E-4BCD-B2EA-F67EDFEA4239}" type="slidenum">
              <a:rPr lang="es-ES" smtClean="0"/>
              <a:t>‹Nº›</a:t>
            </a:fld>
            <a:endParaRPr lang="es-ES"/>
          </a:p>
        </p:txBody>
      </p:sp>
    </p:spTree>
    <p:extLst>
      <p:ext uri="{BB962C8B-B14F-4D97-AF65-F5344CB8AC3E}">
        <p14:creationId xmlns:p14="http://schemas.microsoft.com/office/powerpoint/2010/main" val="166606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hyperlink" Target="file:///C:\Users\ricar\OneDrive\Documentos\Bootcamp_Data_Science\Machile_Learning\Proyecto" TargetMode="External"/><Relationship Id="rId4" Type="http://schemas.openxmlformats.org/officeDocument/2006/relationships/image" Target="../media/image45.sv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microsoft.com/office/2007/relationships/media" Target="../media/media3.wav"/><Relationship Id="rId7" Type="http://schemas.openxmlformats.org/officeDocument/2006/relationships/slideLayout" Target="../slideLayouts/slideLayout2.xml"/><Relationship Id="rId12" Type="http://schemas.openxmlformats.org/officeDocument/2006/relationships/image" Target="../media/image1.jpe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image" Target="../media/image12.png"/><Relationship Id="rId5" Type="http://schemas.microsoft.com/office/2007/relationships/media" Target="../media/media4.wav"/><Relationship Id="rId1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audio" Target="../media/media3.wav"/><Relationship Id="rId9" Type="http://schemas.openxmlformats.org/officeDocument/2006/relationships/image" Target="../media/image10.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Imagen que contiene exterior, luz, agua, tráfico&#10;&#10;Descripción generada automáticamente">
            <a:extLst>
              <a:ext uri="{FF2B5EF4-FFF2-40B4-BE49-F238E27FC236}">
                <a16:creationId xmlns:a16="http://schemas.microsoft.com/office/drawing/2014/main" id="{12E9B327-EA76-4537-A895-9BB5C403E9FB}"/>
              </a:ext>
            </a:extLst>
          </p:cNvPr>
          <p:cNvPicPr>
            <a:picLocks noChangeAspect="1"/>
          </p:cNvPicPr>
          <p:nvPr/>
        </p:nvPicPr>
        <p:blipFill rotWithShape="1">
          <a:blip r:embed="rId2">
            <a:extLst>
              <a:ext uri="{28A0092B-C50C-407E-A947-70E740481C1C}">
                <a14:useLocalDpi xmlns:a14="http://schemas.microsoft.com/office/drawing/2010/main" val="0"/>
              </a:ext>
            </a:extLst>
          </a:blip>
          <a:srcRect l="8187" r="20910" b="-1"/>
          <a:stretch/>
        </p:blipFill>
        <p:spPr>
          <a:xfrm>
            <a:off x="6355442" y="10"/>
            <a:ext cx="5836558" cy="5130404"/>
          </a:xfrm>
          <a:custGeom>
            <a:avLst/>
            <a:gdLst>
              <a:gd name="connsiteX0" fmla="*/ 2376055 w 5836558"/>
              <a:gd name="connsiteY0" fmla="*/ 0 h 5130414"/>
              <a:gd name="connsiteX1" fmla="*/ 5836558 w 5836558"/>
              <a:gd name="connsiteY1" fmla="*/ 0 h 5130414"/>
              <a:gd name="connsiteX2" fmla="*/ 5836558 w 5836558"/>
              <a:gd name="connsiteY2" fmla="*/ 5130414 h 5130414"/>
              <a:gd name="connsiteX3" fmla="*/ 0 w 5836558"/>
              <a:gd name="connsiteY3" fmla="*/ 5130414 h 5130414"/>
            </a:gdLst>
            <a:ahLst/>
            <a:cxnLst>
              <a:cxn ang="0">
                <a:pos x="connsiteX0" y="connsiteY0"/>
              </a:cxn>
              <a:cxn ang="0">
                <a:pos x="connsiteX1" y="connsiteY1"/>
              </a:cxn>
              <a:cxn ang="0">
                <a:pos x="connsiteX2" y="connsiteY2"/>
              </a:cxn>
              <a:cxn ang="0">
                <a:pos x="connsiteX3" y="connsiteY3"/>
              </a:cxn>
            </a:cxnLst>
            <a:rect l="l" t="t" r="r" b="b"/>
            <a:pathLst>
              <a:path w="5836558" h="5130414">
                <a:moveTo>
                  <a:pt x="2376055" y="0"/>
                </a:moveTo>
                <a:lnTo>
                  <a:pt x="5836558" y="0"/>
                </a:lnTo>
                <a:lnTo>
                  <a:pt x="5836558" y="5130414"/>
                </a:lnTo>
                <a:lnTo>
                  <a:pt x="0" y="5130414"/>
                </a:lnTo>
                <a:close/>
              </a:path>
            </a:pathLst>
          </a:custGeom>
        </p:spPr>
      </p:pic>
      <p:sp>
        <p:nvSpPr>
          <p:cNvPr id="6" name="CuadroTexto 5">
            <a:extLst>
              <a:ext uri="{FF2B5EF4-FFF2-40B4-BE49-F238E27FC236}">
                <a16:creationId xmlns:a16="http://schemas.microsoft.com/office/drawing/2014/main" id="{3F11DB25-F211-45D4-85E1-C15FC6DA738A}"/>
              </a:ext>
            </a:extLst>
          </p:cNvPr>
          <p:cNvSpPr txBox="1"/>
          <p:nvPr/>
        </p:nvSpPr>
        <p:spPr>
          <a:xfrm>
            <a:off x="509554" y="1369982"/>
            <a:ext cx="6270964" cy="2390459"/>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4400" b="1" dirty="0">
                <a:latin typeface="Abadi" panose="020B0604020202020204" pitchFamily="34" charset="0"/>
                <a:ea typeface="+mj-ea"/>
                <a:cs typeface="+mj-cs"/>
              </a:rPr>
              <a:t>Redes </a:t>
            </a:r>
            <a:r>
              <a:rPr lang="en-US" sz="4400" b="1" dirty="0" err="1">
                <a:latin typeface="Abadi" panose="020B0604020202020204" pitchFamily="34" charset="0"/>
                <a:ea typeface="+mj-ea"/>
                <a:cs typeface="+mj-cs"/>
              </a:rPr>
              <a:t>neuronales</a:t>
            </a:r>
            <a:r>
              <a:rPr lang="en-US" sz="4400" b="1" dirty="0">
                <a:latin typeface="Abadi" panose="020B0604020202020204" pitchFamily="34" charset="0"/>
                <a:ea typeface="+mj-ea"/>
                <a:cs typeface="+mj-cs"/>
              </a:rPr>
              <a:t> para la </a:t>
            </a:r>
            <a:r>
              <a:rPr lang="en-US" sz="4400" b="1" dirty="0" err="1">
                <a:latin typeface="Abadi" panose="020B0604020202020204" pitchFamily="34" charset="0"/>
                <a:ea typeface="+mj-ea"/>
                <a:cs typeface="+mj-cs"/>
              </a:rPr>
              <a:t>clasificación</a:t>
            </a:r>
            <a:r>
              <a:rPr lang="en-US" sz="4400" b="1" dirty="0">
                <a:latin typeface="Abadi" panose="020B0604020202020204" pitchFamily="34" charset="0"/>
                <a:ea typeface="+mj-ea"/>
                <a:cs typeface="+mj-cs"/>
              </a:rPr>
              <a:t> de </a:t>
            </a:r>
            <a:r>
              <a:rPr lang="en-US" sz="4400" b="1" dirty="0" err="1">
                <a:latin typeface="Abadi" panose="020B0604020202020204" pitchFamily="34" charset="0"/>
                <a:ea typeface="+mj-ea"/>
                <a:cs typeface="+mj-cs"/>
              </a:rPr>
              <a:t>música</a:t>
            </a:r>
            <a:r>
              <a:rPr lang="en-US" sz="4400" b="1" dirty="0">
                <a:latin typeface="Abadi" panose="020B0604020202020204" pitchFamily="34" charset="0"/>
                <a:ea typeface="+mj-ea"/>
                <a:cs typeface="+mj-cs"/>
              </a:rPr>
              <a:t> </a:t>
            </a:r>
            <a:r>
              <a:rPr lang="en-US" sz="4400" b="1" dirty="0" err="1">
                <a:latin typeface="Abadi" panose="020B0604020202020204" pitchFamily="34" charset="0"/>
                <a:ea typeface="+mj-ea"/>
                <a:cs typeface="+mj-cs"/>
              </a:rPr>
              <a:t>utilizando</a:t>
            </a:r>
            <a:r>
              <a:rPr lang="en-US" sz="4400" b="1" dirty="0">
                <a:latin typeface="Abadi" panose="020B0604020202020204" pitchFamily="34" charset="0"/>
                <a:ea typeface="+mj-ea"/>
                <a:cs typeface="+mj-cs"/>
              </a:rPr>
              <a:t> </a:t>
            </a:r>
            <a:r>
              <a:rPr lang="en-US" sz="4400" b="1" dirty="0" err="1">
                <a:latin typeface="Abadi" panose="020B0604020202020204" pitchFamily="34" charset="0"/>
                <a:ea typeface="+mj-ea"/>
                <a:cs typeface="+mj-cs"/>
              </a:rPr>
              <a:t>atributos</a:t>
            </a:r>
            <a:r>
              <a:rPr lang="en-US" sz="4400" b="1" dirty="0">
                <a:latin typeface="Abadi" panose="020B0604020202020204" pitchFamily="34" charset="0"/>
                <a:ea typeface="+mj-ea"/>
                <a:cs typeface="+mj-cs"/>
              </a:rPr>
              <a:t> y </a:t>
            </a:r>
            <a:r>
              <a:rPr lang="en-US" sz="4400" b="1" dirty="0" err="1">
                <a:latin typeface="Abadi" panose="020B0604020202020204" pitchFamily="34" charset="0"/>
                <a:ea typeface="+mj-ea"/>
                <a:cs typeface="+mj-cs"/>
              </a:rPr>
              <a:t>espectrogramas</a:t>
            </a:r>
            <a:endParaRPr lang="en-US" sz="4400" b="1" dirty="0">
              <a:latin typeface="Abadi" panose="020B0604020202020204" pitchFamily="34" charset="0"/>
              <a:ea typeface="+mj-ea"/>
              <a:cs typeface="+mj-cs"/>
            </a:endParaRPr>
          </a:p>
        </p:txBody>
      </p:sp>
      <p:sp>
        <p:nvSpPr>
          <p:cNvPr id="11" name="Freeform: Shape 10">
            <a:extLst>
              <a:ext uri="{FF2B5EF4-FFF2-40B4-BE49-F238E27FC236}">
                <a16:creationId xmlns:a16="http://schemas.microsoft.com/office/drawing/2014/main" id="{5EB73228-F09B-409F-9EC1-7E853C4F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840" y="5292509"/>
            <a:ext cx="6610160" cy="1565491"/>
          </a:xfrm>
          <a:custGeom>
            <a:avLst/>
            <a:gdLst>
              <a:gd name="connsiteX0" fmla="*/ 1186806 w 6610160"/>
              <a:gd name="connsiteY0" fmla="*/ 0 h 1565491"/>
              <a:gd name="connsiteX1" fmla="*/ 1692132 w 6610160"/>
              <a:gd name="connsiteY1" fmla="*/ 0 h 1565491"/>
              <a:gd name="connsiteX2" fmla="*/ 6104834 w 6610160"/>
              <a:gd name="connsiteY2" fmla="*/ 0 h 1565491"/>
              <a:gd name="connsiteX3" fmla="*/ 6610160 w 6610160"/>
              <a:gd name="connsiteY3" fmla="*/ 0 h 1565491"/>
              <a:gd name="connsiteX4" fmla="*/ 6610160 w 6610160"/>
              <a:gd name="connsiteY4" fmla="*/ 1565491 h 1565491"/>
              <a:gd name="connsiteX5" fmla="*/ 0 w 6610160"/>
              <a:gd name="connsiteY5" fmla="*/ 1565491 h 1565491"/>
              <a:gd name="connsiteX6" fmla="*/ 724290 w 6610160"/>
              <a:gd name="connsiteY6" fmla="*/ 1591 h 1565491"/>
              <a:gd name="connsiteX7" fmla="*/ 1186070 w 6610160"/>
              <a:gd name="connsiteY7"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0160" h="1565491">
                <a:moveTo>
                  <a:pt x="1186806" y="0"/>
                </a:moveTo>
                <a:lnTo>
                  <a:pt x="1692132" y="0"/>
                </a:lnTo>
                <a:lnTo>
                  <a:pt x="6104834" y="0"/>
                </a:lnTo>
                <a:lnTo>
                  <a:pt x="6610160" y="0"/>
                </a:lnTo>
                <a:lnTo>
                  <a:pt x="6610160" y="1565491"/>
                </a:lnTo>
                <a:lnTo>
                  <a:pt x="0" y="1565491"/>
                </a:lnTo>
                <a:lnTo>
                  <a:pt x="724290" y="1591"/>
                </a:lnTo>
                <a:lnTo>
                  <a:pt x="1186070" y="159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150A4AE-7BE7-480D-BD8C-3951E6479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510"/>
            <a:ext cx="6144370" cy="1565491"/>
          </a:xfrm>
          <a:custGeom>
            <a:avLst/>
            <a:gdLst>
              <a:gd name="connsiteX0" fmla="*/ 0 w 6144370"/>
              <a:gd name="connsiteY0" fmla="*/ 0 h 1565491"/>
              <a:gd name="connsiteX1" fmla="*/ 6144370 w 6144370"/>
              <a:gd name="connsiteY1" fmla="*/ 0 h 1565491"/>
              <a:gd name="connsiteX2" fmla="*/ 5419344 w 6144370"/>
              <a:gd name="connsiteY2" fmla="*/ 1565491 h 1565491"/>
              <a:gd name="connsiteX3" fmla="*/ 0 w 6144370"/>
              <a:gd name="connsiteY3" fmla="*/ 1565491 h 1565491"/>
            </a:gdLst>
            <a:ahLst/>
            <a:cxnLst>
              <a:cxn ang="0">
                <a:pos x="connsiteX0" y="connsiteY0"/>
              </a:cxn>
              <a:cxn ang="0">
                <a:pos x="connsiteX1" y="connsiteY1"/>
              </a:cxn>
              <a:cxn ang="0">
                <a:pos x="connsiteX2" y="connsiteY2"/>
              </a:cxn>
              <a:cxn ang="0">
                <a:pos x="connsiteX3" y="connsiteY3"/>
              </a:cxn>
            </a:cxnLst>
            <a:rect l="l" t="t" r="r" b="b"/>
            <a:pathLst>
              <a:path w="6144370" h="1565491">
                <a:moveTo>
                  <a:pt x="0" y="0"/>
                </a:moveTo>
                <a:lnTo>
                  <a:pt x="6144370" y="0"/>
                </a:lnTo>
                <a:lnTo>
                  <a:pt x="5419344" y="1565491"/>
                </a:lnTo>
                <a:lnTo>
                  <a:pt x="0" y="15654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00480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Resultado de imagen de convolutional neural network">
            <a:extLst>
              <a:ext uri="{FF2B5EF4-FFF2-40B4-BE49-F238E27FC236}">
                <a16:creationId xmlns:a16="http://schemas.microsoft.com/office/drawing/2014/main" id="{07432A5D-9BD9-44F8-BA5D-DA6D3C684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441" y="3781425"/>
            <a:ext cx="4153118" cy="2246769"/>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92AEC2FE-AD13-414B-9A50-24DBD988587B}"/>
              </a:ext>
            </a:extLst>
          </p:cNvPr>
          <p:cNvSpPr/>
          <p:nvPr/>
        </p:nvSpPr>
        <p:spPr>
          <a:xfrm>
            <a:off x="7711126" y="3781425"/>
            <a:ext cx="612742" cy="159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715597" y="1549534"/>
            <a:ext cx="10968194" cy="2246769"/>
          </a:xfrm>
          <a:prstGeom prst="rect">
            <a:avLst/>
          </a:prstGeom>
          <a:noFill/>
        </p:spPr>
        <p:txBody>
          <a:bodyPr wrap="square" rtlCol="0">
            <a:spAutoFit/>
          </a:bodyPr>
          <a:lstStyle/>
          <a:p>
            <a:pPr algn="just"/>
            <a:r>
              <a:rPr lang="es-ES" sz="2800" u="sng" dirty="0">
                <a:latin typeface="Abadi Extra Light" panose="020B0204020104020204" pitchFamily="34" charset="0"/>
              </a:rPr>
              <a:t>ML con el </a:t>
            </a:r>
            <a:r>
              <a:rPr lang="es-ES" sz="2800" u="sng" dirty="0" err="1">
                <a:latin typeface="Abadi Extra Light" panose="020B0204020104020204" pitchFamily="34" charset="0"/>
              </a:rPr>
              <a:t>dataset</a:t>
            </a:r>
            <a:r>
              <a:rPr lang="es-ES" sz="2800" u="sng" dirty="0">
                <a:latin typeface="Abadi Extra Light" panose="020B0204020104020204" pitchFamily="34" charset="0"/>
              </a:rPr>
              <a:t> de espectrogramas </a:t>
            </a:r>
          </a:p>
          <a:p>
            <a:pPr algn="just"/>
            <a:endParaRPr lang="es-ES" sz="800" u="sng" dirty="0">
              <a:latin typeface="Abadi Extra Light" panose="020B0204020104020204" pitchFamily="34" charset="0"/>
            </a:endParaRPr>
          </a:p>
          <a:p>
            <a:pPr algn="just"/>
            <a:endParaRPr lang="es-ES" sz="800" u="sng" dirty="0">
              <a:latin typeface="Abadi Extra Light" panose="020B0204020104020204" pitchFamily="34" charset="0"/>
            </a:endParaRPr>
          </a:p>
          <a:p>
            <a:pPr algn="just"/>
            <a:r>
              <a:rPr lang="es-ES" sz="2400" dirty="0">
                <a:latin typeface="Abadi Extra Light" panose="020B0204020104020204" pitchFamily="34" charset="0"/>
              </a:rPr>
              <a:t>Las Redes Neuronales Convolucionales, CNN por sus siglas en inglés, son muy utilizadas para la clasificación de imágenes. Para este proyecto la idea es entrenar la red neuronal convolucional de tal forma que extraiga patrones comunes a cada género de los espectrogramas y permita diferenciar unos géneros de otros. </a:t>
            </a:r>
          </a:p>
        </p:txBody>
      </p:sp>
      <p:pic>
        <p:nvPicPr>
          <p:cNvPr id="9" name="Imagen 8">
            <a:extLst>
              <a:ext uri="{FF2B5EF4-FFF2-40B4-BE49-F238E27FC236}">
                <a16:creationId xmlns:a16="http://schemas.microsoft.com/office/drawing/2014/main" id="{868BBB78-C562-400A-AD03-8F10EC438003}"/>
              </a:ext>
            </a:extLst>
          </p:cNvPr>
          <p:cNvPicPr>
            <a:picLocks noChangeAspect="1"/>
          </p:cNvPicPr>
          <p:nvPr/>
        </p:nvPicPr>
        <p:blipFill rotWithShape="1">
          <a:blip r:embed="rId4"/>
          <a:srcRect l="29291" r="42047"/>
          <a:stretch/>
        </p:blipFill>
        <p:spPr>
          <a:xfrm>
            <a:off x="3752463" y="4202073"/>
            <a:ext cx="1050744" cy="754190"/>
          </a:xfrm>
          <a:prstGeom prst="rect">
            <a:avLst/>
          </a:prstGeom>
        </p:spPr>
      </p:pic>
      <p:sp>
        <p:nvSpPr>
          <p:cNvPr id="3" name="CuadroTexto 2">
            <a:extLst>
              <a:ext uri="{FF2B5EF4-FFF2-40B4-BE49-F238E27FC236}">
                <a16:creationId xmlns:a16="http://schemas.microsoft.com/office/drawing/2014/main" id="{977D82CB-8F6D-4781-BFE2-11D5DB52B4FB}"/>
              </a:ext>
            </a:extLst>
          </p:cNvPr>
          <p:cNvSpPr txBox="1"/>
          <p:nvPr/>
        </p:nvSpPr>
        <p:spPr>
          <a:xfrm>
            <a:off x="7637758" y="3958575"/>
            <a:ext cx="801779" cy="1754326"/>
          </a:xfrm>
          <a:prstGeom prst="rect">
            <a:avLst/>
          </a:prstGeom>
          <a:noFill/>
        </p:spPr>
        <p:txBody>
          <a:bodyPr wrap="square" rtlCol="0">
            <a:spAutoFit/>
          </a:bodyPr>
          <a:lstStyle/>
          <a:p>
            <a:r>
              <a:rPr lang="es-ES" sz="1200" dirty="0"/>
              <a:t>Blues</a:t>
            </a:r>
          </a:p>
          <a:p>
            <a:r>
              <a:rPr lang="es-ES" sz="1200" dirty="0">
                <a:solidFill>
                  <a:srgbClr val="FF0000"/>
                </a:solidFill>
              </a:rPr>
              <a:t>Classical</a:t>
            </a:r>
          </a:p>
          <a:p>
            <a:r>
              <a:rPr lang="es-ES" sz="1200" dirty="0"/>
              <a:t>Country</a:t>
            </a:r>
          </a:p>
          <a:p>
            <a:r>
              <a:rPr lang="es-ES" sz="1200" dirty="0"/>
              <a:t>…</a:t>
            </a:r>
          </a:p>
          <a:p>
            <a:r>
              <a:rPr lang="es-ES" sz="1200" dirty="0"/>
              <a:t>Pop</a:t>
            </a:r>
          </a:p>
          <a:p>
            <a:r>
              <a:rPr lang="es-ES" sz="1200" dirty="0"/>
              <a:t>Reggae</a:t>
            </a:r>
          </a:p>
          <a:p>
            <a:r>
              <a:rPr lang="es-ES" sz="1200" dirty="0"/>
              <a:t>Rock</a:t>
            </a:r>
          </a:p>
          <a:p>
            <a:endParaRPr lang="es-ES" sz="2400" dirty="0"/>
          </a:p>
        </p:txBody>
      </p:sp>
    </p:spTree>
    <p:extLst>
      <p:ext uri="{BB962C8B-B14F-4D97-AF65-F5344CB8AC3E}">
        <p14:creationId xmlns:p14="http://schemas.microsoft.com/office/powerpoint/2010/main" val="1020354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Resultado de imagen de convolutional neural network">
            <a:extLst>
              <a:ext uri="{FF2B5EF4-FFF2-40B4-BE49-F238E27FC236}">
                <a16:creationId xmlns:a16="http://schemas.microsoft.com/office/drawing/2014/main" id="{BB84230A-CA41-4942-9B58-B6C95FA221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301" b="28987"/>
          <a:stretch/>
        </p:blipFill>
        <p:spPr bwMode="auto">
          <a:xfrm>
            <a:off x="10851984" y="3490390"/>
            <a:ext cx="818099" cy="159548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50002" y="1321235"/>
            <a:ext cx="10968194" cy="646331"/>
          </a:xfrm>
          <a:prstGeom prst="rect">
            <a:avLst/>
          </a:prstGeom>
          <a:noFill/>
        </p:spPr>
        <p:txBody>
          <a:bodyPr wrap="square" rtlCol="0">
            <a:spAutoFit/>
          </a:bodyPr>
          <a:lstStyle/>
          <a:p>
            <a:pPr algn="just"/>
            <a:r>
              <a:rPr lang="es-ES" sz="2800" u="sng" dirty="0">
                <a:latin typeface="Abadi Extra Light" panose="020B0204020104020204" pitchFamily="34" charset="0"/>
              </a:rPr>
              <a:t>Primeras pruebas con Redes Convolucionales para los 10 géneros</a:t>
            </a:r>
          </a:p>
          <a:p>
            <a:pPr algn="just"/>
            <a:endParaRPr lang="es-ES" sz="800" u="sng" dirty="0">
              <a:latin typeface="Abadi Extra Light" panose="020B0204020104020204" pitchFamily="34" charset="0"/>
            </a:endParaRPr>
          </a:p>
        </p:txBody>
      </p:sp>
      <p:pic>
        <p:nvPicPr>
          <p:cNvPr id="5" name="Imagen 4">
            <a:extLst>
              <a:ext uri="{FF2B5EF4-FFF2-40B4-BE49-F238E27FC236}">
                <a16:creationId xmlns:a16="http://schemas.microsoft.com/office/drawing/2014/main" id="{6615CDDE-5085-403C-980C-7F7A701E1481}"/>
              </a:ext>
            </a:extLst>
          </p:cNvPr>
          <p:cNvPicPr>
            <a:picLocks noChangeAspect="1"/>
          </p:cNvPicPr>
          <p:nvPr/>
        </p:nvPicPr>
        <p:blipFill rotWithShape="1">
          <a:blip r:embed="rId4"/>
          <a:srcRect l="326" t="30588" r="15921" b="11372"/>
          <a:stretch/>
        </p:blipFill>
        <p:spPr>
          <a:xfrm>
            <a:off x="3390900" y="2018761"/>
            <a:ext cx="7410449" cy="2888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CuadroTexto 10">
            <a:extLst>
              <a:ext uri="{FF2B5EF4-FFF2-40B4-BE49-F238E27FC236}">
                <a16:creationId xmlns:a16="http://schemas.microsoft.com/office/drawing/2014/main" id="{8EFD2846-3F30-4609-86BC-07DCBB4B828A}"/>
              </a:ext>
            </a:extLst>
          </p:cNvPr>
          <p:cNvSpPr txBox="1"/>
          <p:nvPr/>
        </p:nvSpPr>
        <p:spPr>
          <a:xfrm>
            <a:off x="815991" y="5536765"/>
            <a:ext cx="10633044" cy="1015663"/>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Debido a los pobres resultados de las predicciones de redes convolucionales con</a:t>
            </a:r>
          </a:p>
          <a:p>
            <a:pPr algn="ctr"/>
            <a:r>
              <a:rPr lang="es-ES" sz="2000" dirty="0">
                <a:latin typeface="Abadi Extra Light" panose="020B0204020104020204" pitchFamily="34" charset="0"/>
              </a:rPr>
              <a:t>espectrogramas (precisión de la predicción de 45% a 53%) y teniendo en cuenta que solo hay 100 muestras por clase para 10 clases diferentes, vamos a agruparlas utilizando K-</a:t>
            </a:r>
            <a:r>
              <a:rPr lang="es-ES" sz="2000" dirty="0" err="1">
                <a:latin typeface="Abadi Extra Light" panose="020B0204020104020204" pitchFamily="34" charset="0"/>
              </a:rPr>
              <a:t>Means</a:t>
            </a:r>
            <a:endParaRPr lang="es-ES" sz="2000" dirty="0">
              <a:latin typeface="Abadi Extra Light" panose="020B0204020104020204" pitchFamily="34" charset="0"/>
            </a:endParaRPr>
          </a:p>
        </p:txBody>
      </p:sp>
      <p:pic>
        <p:nvPicPr>
          <p:cNvPr id="12" name="Imagen 11">
            <a:extLst>
              <a:ext uri="{FF2B5EF4-FFF2-40B4-BE49-F238E27FC236}">
                <a16:creationId xmlns:a16="http://schemas.microsoft.com/office/drawing/2014/main" id="{19AE8BF4-8324-4595-9342-A972D1E4EC2B}"/>
              </a:ext>
            </a:extLst>
          </p:cNvPr>
          <p:cNvPicPr>
            <a:picLocks noChangeAspect="1"/>
          </p:cNvPicPr>
          <p:nvPr/>
        </p:nvPicPr>
        <p:blipFill rotWithShape="1">
          <a:blip r:embed="rId5"/>
          <a:srcRect l="29291" r="42047"/>
          <a:stretch/>
        </p:blipFill>
        <p:spPr>
          <a:xfrm>
            <a:off x="600433" y="1830689"/>
            <a:ext cx="2511325" cy="1802548"/>
          </a:xfrm>
          <a:prstGeom prst="rect">
            <a:avLst/>
          </a:prstGeom>
        </p:spPr>
      </p:pic>
      <p:sp>
        <p:nvSpPr>
          <p:cNvPr id="6" name="CuadroTexto 5">
            <a:extLst>
              <a:ext uri="{FF2B5EF4-FFF2-40B4-BE49-F238E27FC236}">
                <a16:creationId xmlns:a16="http://schemas.microsoft.com/office/drawing/2014/main" id="{7A84163C-198A-4875-8DFB-A34A81F161B5}"/>
              </a:ext>
            </a:extLst>
          </p:cNvPr>
          <p:cNvSpPr txBox="1"/>
          <p:nvPr/>
        </p:nvSpPr>
        <p:spPr>
          <a:xfrm>
            <a:off x="4438650" y="4907347"/>
            <a:ext cx="5891100" cy="369332"/>
          </a:xfrm>
          <a:prstGeom prst="rect">
            <a:avLst/>
          </a:prstGeom>
          <a:noFill/>
        </p:spPr>
        <p:txBody>
          <a:bodyPr wrap="none" rtlCol="0">
            <a:spAutoFit/>
          </a:bodyPr>
          <a:lstStyle/>
          <a:p>
            <a:r>
              <a:rPr lang="es-ES" dirty="0"/>
              <a:t>Parámetros y arquitectura de la Red Neuronal Convolucional </a:t>
            </a:r>
          </a:p>
        </p:txBody>
      </p:sp>
      <p:sp>
        <p:nvSpPr>
          <p:cNvPr id="14" name="CuadroTexto 13">
            <a:extLst>
              <a:ext uri="{FF2B5EF4-FFF2-40B4-BE49-F238E27FC236}">
                <a16:creationId xmlns:a16="http://schemas.microsoft.com/office/drawing/2014/main" id="{7D8E03BB-4BE5-4FD1-AF9C-A7CD6D268CAB}"/>
              </a:ext>
            </a:extLst>
          </p:cNvPr>
          <p:cNvSpPr txBox="1"/>
          <p:nvPr/>
        </p:nvSpPr>
        <p:spPr>
          <a:xfrm>
            <a:off x="521917" y="3545676"/>
            <a:ext cx="2529410" cy="646331"/>
          </a:xfrm>
          <a:prstGeom prst="rect">
            <a:avLst/>
          </a:prstGeom>
          <a:noFill/>
        </p:spPr>
        <p:txBody>
          <a:bodyPr wrap="none" rtlCol="0">
            <a:spAutoFit/>
          </a:bodyPr>
          <a:lstStyle/>
          <a:p>
            <a:pPr algn="ctr"/>
            <a:r>
              <a:rPr lang="es-ES" dirty="0"/>
              <a:t>Datos de entrada</a:t>
            </a:r>
          </a:p>
          <a:p>
            <a:pPr algn="ctr"/>
            <a:r>
              <a:rPr lang="es-ES" dirty="0"/>
              <a:t>(espectrogramas de Mel)</a:t>
            </a:r>
          </a:p>
        </p:txBody>
      </p:sp>
      <p:sp>
        <p:nvSpPr>
          <p:cNvPr id="16" name="Rectángulo 15">
            <a:extLst>
              <a:ext uri="{FF2B5EF4-FFF2-40B4-BE49-F238E27FC236}">
                <a16:creationId xmlns:a16="http://schemas.microsoft.com/office/drawing/2014/main" id="{5C104D49-1B07-46B6-B8E1-71F3482D90B3}"/>
              </a:ext>
            </a:extLst>
          </p:cNvPr>
          <p:cNvSpPr/>
          <p:nvPr/>
        </p:nvSpPr>
        <p:spPr>
          <a:xfrm>
            <a:off x="11208651" y="3490390"/>
            <a:ext cx="612742" cy="159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8B676EA6-6CE1-46DE-A04D-817BB6A6D6F9}"/>
              </a:ext>
            </a:extLst>
          </p:cNvPr>
          <p:cNvSpPr txBox="1"/>
          <p:nvPr/>
        </p:nvSpPr>
        <p:spPr>
          <a:xfrm>
            <a:off x="11114132" y="3637125"/>
            <a:ext cx="801779" cy="1754326"/>
          </a:xfrm>
          <a:prstGeom prst="rect">
            <a:avLst/>
          </a:prstGeom>
          <a:noFill/>
        </p:spPr>
        <p:txBody>
          <a:bodyPr wrap="square" rtlCol="0">
            <a:spAutoFit/>
          </a:bodyPr>
          <a:lstStyle/>
          <a:p>
            <a:r>
              <a:rPr lang="es-ES" sz="1200" dirty="0"/>
              <a:t>Blues</a:t>
            </a:r>
          </a:p>
          <a:p>
            <a:r>
              <a:rPr lang="es-ES" sz="1200" dirty="0">
                <a:solidFill>
                  <a:srgbClr val="FF0000"/>
                </a:solidFill>
              </a:rPr>
              <a:t>Classical</a:t>
            </a:r>
          </a:p>
          <a:p>
            <a:r>
              <a:rPr lang="es-ES" sz="1200" dirty="0"/>
              <a:t>Country</a:t>
            </a:r>
          </a:p>
          <a:p>
            <a:r>
              <a:rPr lang="es-ES" sz="1200" dirty="0"/>
              <a:t>…</a:t>
            </a:r>
          </a:p>
          <a:p>
            <a:r>
              <a:rPr lang="es-ES" sz="1200" dirty="0"/>
              <a:t>Pop</a:t>
            </a:r>
          </a:p>
          <a:p>
            <a:r>
              <a:rPr lang="es-ES" sz="1200" dirty="0"/>
              <a:t>Reggae</a:t>
            </a:r>
          </a:p>
          <a:p>
            <a:r>
              <a:rPr lang="es-ES" sz="1200" dirty="0"/>
              <a:t>Rock</a:t>
            </a:r>
          </a:p>
          <a:p>
            <a:endParaRPr lang="es-ES" sz="2400" dirty="0"/>
          </a:p>
        </p:txBody>
      </p:sp>
      <p:pic>
        <p:nvPicPr>
          <p:cNvPr id="19" name="Picture 4" descr="Resultado de imagen de convolutional neural network">
            <a:extLst>
              <a:ext uri="{FF2B5EF4-FFF2-40B4-BE49-F238E27FC236}">
                <a16:creationId xmlns:a16="http://schemas.microsoft.com/office/drawing/2014/main" id="{1EABF5E2-093E-4792-979C-2EE1D0AE1D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301" r="15269" b="28987"/>
          <a:stretch/>
        </p:blipFill>
        <p:spPr bwMode="auto">
          <a:xfrm>
            <a:off x="3137076" y="1826999"/>
            <a:ext cx="183957" cy="159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83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50002" y="1321235"/>
            <a:ext cx="10968194" cy="1077218"/>
          </a:xfrm>
          <a:prstGeom prst="rect">
            <a:avLst/>
          </a:prstGeom>
          <a:noFill/>
        </p:spPr>
        <p:txBody>
          <a:bodyPr wrap="square" rtlCol="0">
            <a:spAutoFit/>
          </a:bodyPr>
          <a:lstStyle/>
          <a:p>
            <a:pPr algn="just"/>
            <a:r>
              <a:rPr lang="es-ES" sz="2800" u="sng" dirty="0">
                <a:latin typeface="Abadi Extra Light" panose="020B0204020104020204" pitchFamily="34" charset="0"/>
              </a:rPr>
              <a:t>K-</a:t>
            </a:r>
            <a:r>
              <a:rPr lang="es-ES" sz="2800" u="sng" dirty="0" err="1">
                <a:latin typeface="Abadi Extra Light" panose="020B0204020104020204" pitchFamily="34" charset="0"/>
              </a:rPr>
              <a:t>Means</a:t>
            </a:r>
            <a:r>
              <a:rPr lang="es-ES" sz="2800" u="sng" dirty="0">
                <a:latin typeface="Abadi Extra Light" panose="020B0204020104020204" pitchFamily="34" charset="0"/>
              </a:rPr>
              <a:t> para agrupar clases</a:t>
            </a:r>
            <a:r>
              <a:rPr lang="es-ES" sz="2800" dirty="0">
                <a:latin typeface="Abadi Extra Light" panose="020B0204020104020204" pitchFamily="34" charset="0"/>
              </a:rPr>
              <a:t> (Dataset de atributos numéricos)</a:t>
            </a:r>
          </a:p>
          <a:p>
            <a:pPr algn="just"/>
            <a:endParaRPr lang="es-ES" sz="2800" u="sng" dirty="0">
              <a:latin typeface="Abadi Extra Light" panose="020B0204020104020204" pitchFamily="34" charset="0"/>
            </a:endParaRPr>
          </a:p>
          <a:p>
            <a:pPr algn="just"/>
            <a:endParaRPr lang="es-ES" sz="800" u="sng" dirty="0">
              <a:latin typeface="Abadi Extra Light" panose="020B0204020104020204" pitchFamily="34" charset="0"/>
            </a:endParaRPr>
          </a:p>
        </p:txBody>
      </p:sp>
      <p:sp>
        <p:nvSpPr>
          <p:cNvPr id="11" name="CuadroTexto 10">
            <a:extLst>
              <a:ext uri="{FF2B5EF4-FFF2-40B4-BE49-F238E27FC236}">
                <a16:creationId xmlns:a16="http://schemas.microsoft.com/office/drawing/2014/main" id="{8EFD2846-3F30-4609-86BC-07DCBB4B828A}"/>
              </a:ext>
            </a:extLst>
          </p:cNvPr>
          <p:cNvSpPr txBox="1"/>
          <p:nvPr/>
        </p:nvSpPr>
        <p:spPr>
          <a:xfrm>
            <a:off x="1518049" y="5536765"/>
            <a:ext cx="9228928" cy="1015663"/>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Es difícil discriminar clases. Géneros musicales muy diferentes como el clásico y el metal se diferencian bien pero otros, como por ejemplo el reggae, tienen una dispersión mayor, haciendo mas difícil su clasificación</a:t>
            </a:r>
          </a:p>
        </p:txBody>
      </p:sp>
      <p:pic>
        <p:nvPicPr>
          <p:cNvPr id="9" name="Imagen 8">
            <a:extLst>
              <a:ext uri="{FF2B5EF4-FFF2-40B4-BE49-F238E27FC236}">
                <a16:creationId xmlns:a16="http://schemas.microsoft.com/office/drawing/2014/main" id="{19855A6F-2631-46E1-ABE5-83739FCC3B5C}"/>
              </a:ext>
            </a:extLst>
          </p:cNvPr>
          <p:cNvPicPr>
            <a:picLocks noChangeAspect="1"/>
          </p:cNvPicPr>
          <p:nvPr/>
        </p:nvPicPr>
        <p:blipFill>
          <a:blip r:embed="rId3"/>
          <a:stretch>
            <a:fillRect/>
          </a:stretch>
        </p:blipFill>
        <p:spPr>
          <a:xfrm>
            <a:off x="4370815" y="2020855"/>
            <a:ext cx="3515886" cy="3395866"/>
          </a:xfrm>
          <a:prstGeom prst="rect">
            <a:avLst/>
          </a:prstGeom>
        </p:spPr>
      </p:pic>
    </p:spTree>
    <p:extLst>
      <p:ext uri="{BB962C8B-B14F-4D97-AF65-F5344CB8AC3E}">
        <p14:creationId xmlns:p14="http://schemas.microsoft.com/office/powerpoint/2010/main" val="34181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50002" y="1321235"/>
            <a:ext cx="10968194" cy="523220"/>
          </a:xfrm>
          <a:prstGeom prst="rect">
            <a:avLst/>
          </a:prstGeom>
          <a:noFill/>
        </p:spPr>
        <p:txBody>
          <a:bodyPr wrap="square" rtlCol="0">
            <a:spAutoFit/>
          </a:bodyPr>
          <a:lstStyle/>
          <a:p>
            <a:pPr algn="just"/>
            <a:r>
              <a:rPr lang="es-ES" sz="2800" u="sng" dirty="0">
                <a:latin typeface="Abadi Extra Light" panose="020B0204020104020204" pitchFamily="34" charset="0"/>
              </a:rPr>
              <a:t>Clustering con K-</a:t>
            </a:r>
            <a:r>
              <a:rPr lang="es-ES" sz="2800" u="sng" dirty="0" err="1">
                <a:latin typeface="Abadi Extra Light" panose="020B0204020104020204" pitchFamily="34" charset="0"/>
              </a:rPr>
              <a:t>Means</a:t>
            </a:r>
            <a:endParaRPr lang="es-ES" sz="800" u="sng" dirty="0">
              <a:latin typeface="Abadi Extra Light" panose="020B0204020104020204" pitchFamily="34" charset="0"/>
            </a:endParaRPr>
          </a:p>
        </p:txBody>
      </p:sp>
      <p:pic>
        <p:nvPicPr>
          <p:cNvPr id="3" name="Imagen 2">
            <a:extLst>
              <a:ext uri="{FF2B5EF4-FFF2-40B4-BE49-F238E27FC236}">
                <a16:creationId xmlns:a16="http://schemas.microsoft.com/office/drawing/2014/main" id="{99B1A304-5771-4EC2-BE27-4B041D52BFD4}"/>
              </a:ext>
            </a:extLst>
          </p:cNvPr>
          <p:cNvPicPr>
            <a:picLocks noChangeAspect="1"/>
          </p:cNvPicPr>
          <p:nvPr/>
        </p:nvPicPr>
        <p:blipFill>
          <a:blip r:embed="rId3"/>
          <a:stretch>
            <a:fillRect/>
          </a:stretch>
        </p:blipFill>
        <p:spPr>
          <a:xfrm>
            <a:off x="4255887" y="2941140"/>
            <a:ext cx="3756421" cy="26042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uadroTexto 3">
            <a:extLst>
              <a:ext uri="{FF2B5EF4-FFF2-40B4-BE49-F238E27FC236}">
                <a16:creationId xmlns:a16="http://schemas.microsoft.com/office/drawing/2014/main" id="{19DFE1F3-74DD-47F2-98BC-19BA1263A779}"/>
              </a:ext>
            </a:extLst>
          </p:cNvPr>
          <p:cNvSpPr txBox="1"/>
          <p:nvPr/>
        </p:nvSpPr>
        <p:spPr>
          <a:xfrm>
            <a:off x="1446011" y="2069632"/>
            <a:ext cx="9376175" cy="707886"/>
          </a:xfrm>
          <a:prstGeom prst="rect">
            <a:avLst/>
          </a:prstGeom>
          <a:noFill/>
          <a:ln>
            <a:noFill/>
          </a:ln>
        </p:spPr>
        <p:txBody>
          <a:bodyPr wrap="square" rtlCol="0">
            <a:spAutoFit/>
          </a:bodyPr>
          <a:lstStyle/>
          <a:p>
            <a:r>
              <a:rPr lang="es-ES" sz="2000" dirty="0">
                <a:latin typeface="Abadi Extra Light" panose="020B0204020104020204" pitchFamily="34" charset="0"/>
              </a:rPr>
              <a:t>Calculamos las inercias del K-</a:t>
            </a:r>
            <a:r>
              <a:rPr lang="es-ES" sz="2000" dirty="0" err="1">
                <a:latin typeface="Abadi Extra Light" panose="020B0204020104020204" pitchFamily="34" charset="0"/>
              </a:rPr>
              <a:t>Means</a:t>
            </a:r>
            <a:r>
              <a:rPr lang="es-ES" sz="2000" dirty="0">
                <a:latin typeface="Abadi Extra Light" panose="020B0204020104020204" pitchFamily="34" charset="0"/>
              </a:rPr>
              <a:t> para 12 </a:t>
            </a:r>
            <a:r>
              <a:rPr lang="es-ES" sz="2000" dirty="0" err="1">
                <a:latin typeface="Abadi Extra Light" panose="020B0204020104020204" pitchFamily="34" charset="0"/>
              </a:rPr>
              <a:t>clusters</a:t>
            </a:r>
            <a:r>
              <a:rPr lang="es-ES" sz="2000" dirty="0">
                <a:latin typeface="Abadi Extra Light" panose="020B0204020104020204" pitchFamily="34" charset="0"/>
              </a:rPr>
              <a:t> y hacemos el dibujo del codo para encontrar el número de </a:t>
            </a:r>
            <a:r>
              <a:rPr lang="es-ES" sz="2000" dirty="0" err="1">
                <a:latin typeface="Abadi Extra Light" panose="020B0204020104020204" pitchFamily="34" charset="0"/>
              </a:rPr>
              <a:t>clusters</a:t>
            </a:r>
            <a:r>
              <a:rPr lang="es-ES" sz="2000" dirty="0">
                <a:latin typeface="Abadi Extra Light" panose="020B0204020104020204" pitchFamily="34" charset="0"/>
              </a:rPr>
              <a:t> (clases) que mejor diferencia nuestros datos.</a:t>
            </a:r>
          </a:p>
        </p:txBody>
      </p:sp>
      <p:sp>
        <p:nvSpPr>
          <p:cNvPr id="13" name="CuadroTexto 12">
            <a:extLst>
              <a:ext uri="{FF2B5EF4-FFF2-40B4-BE49-F238E27FC236}">
                <a16:creationId xmlns:a16="http://schemas.microsoft.com/office/drawing/2014/main" id="{575F4C43-A304-4E25-9E19-0B97CA7F8A68}"/>
              </a:ext>
            </a:extLst>
          </p:cNvPr>
          <p:cNvSpPr txBox="1"/>
          <p:nvPr/>
        </p:nvSpPr>
        <p:spPr>
          <a:xfrm>
            <a:off x="1527103" y="5901763"/>
            <a:ext cx="9210820" cy="707886"/>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La pendiente de la inercia versus el número de </a:t>
            </a:r>
            <a:r>
              <a:rPr lang="es-ES" sz="2000" dirty="0" err="1">
                <a:latin typeface="Abadi Extra Light" panose="020B0204020104020204" pitchFamily="34" charset="0"/>
              </a:rPr>
              <a:t>clusters</a:t>
            </a:r>
            <a:r>
              <a:rPr lang="es-ES" sz="2000" dirty="0">
                <a:latin typeface="Abadi Extra Light" panose="020B0204020104020204" pitchFamily="34" charset="0"/>
              </a:rPr>
              <a:t> cambia drásticamente (disminuye)</a:t>
            </a:r>
          </a:p>
          <a:p>
            <a:pPr algn="ctr"/>
            <a:r>
              <a:rPr lang="es-ES" sz="2000" dirty="0">
                <a:latin typeface="Abadi Extra Light" panose="020B0204020104020204" pitchFamily="34" charset="0"/>
              </a:rPr>
              <a:t>en k=3. Utilizamos entonces este número para definir, ajustar y predecir con K-</a:t>
            </a:r>
            <a:r>
              <a:rPr lang="es-ES" sz="2000" dirty="0" err="1">
                <a:latin typeface="Abadi Extra Light" panose="020B0204020104020204" pitchFamily="34" charset="0"/>
              </a:rPr>
              <a:t>Means</a:t>
            </a:r>
            <a:endParaRPr lang="es-ES" sz="2000" dirty="0">
              <a:latin typeface="Abadi Extra Light" panose="020B0204020104020204" pitchFamily="34" charset="0"/>
            </a:endParaRPr>
          </a:p>
        </p:txBody>
      </p:sp>
    </p:spTree>
    <p:extLst>
      <p:ext uri="{BB962C8B-B14F-4D97-AF65-F5344CB8AC3E}">
        <p14:creationId xmlns:p14="http://schemas.microsoft.com/office/powerpoint/2010/main" val="4357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50002" y="1321235"/>
            <a:ext cx="10968194" cy="523220"/>
          </a:xfrm>
          <a:prstGeom prst="rect">
            <a:avLst/>
          </a:prstGeom>
          <a:noFill/>
        </p:spPr>
        <p:txBody>
          <a:bodyPr wrap="square" rtlCol="0">
            <a:spAutoFit/>
          </a:bodyPr>
          <a:lstStyle/>
          <a:p>
            <a:pPr algn="just"/>
            <a:r>
              <a:rPr lang="es-ES" sz="2800" u="sng" dirty="0">
                <a:latin typeface="Abadi Extra Light" panose="020B0204020104020204" pitchFamily="34" charset="0"/>
              </a:rPr>
              <a:t>Clustering con K-</a:t>
            </a:r>
            <a:r>
              <a:rPr lang="es-ES" sz="2800" u="sng" dirty="0" err="1">
                <a:latin typeface="Abadi Extra Light" panose="020B0204020104020204" pitchFamily="34" charset="0"/>
              </a:rPr>
              <a:t>Means</a:t>
            </a:r>
            <a:r>
              <a:rPr lang="es-ES" sz="2800" u="sng" dirty="0">
                <a:latin typeface="Abadi Extra Light" panose="020B0204020104020204" pitchFamily="34" charset="0"/>
              </a:rPr>
              <a:t> - Resultados</a:t>
            </a:r>
            <a:endParaRPr lang="es-ES" sz="800" u="sng" dirty="0">
              <a:latin typeface="Abadi Extra Light" panose="020B0204020104020204" pitchFamily="34" charset="0"/>
            </a:endParaRPr>
          </a:p>
        </p:txBody>
      </p:sp>
      <p:pic>
        <p:nvPicPr>
          <p:cNvPr id="9" name="Imagen 8">
            <a:extLst>
              <a:ext uri="{FF2B5EF4-FFF2-40B4-BE49-F238E27FC236}">
                <a16:creationId xmlns:a16="http://schemas.microsoft.com/office/drawing/2014/main" id="{5908A22A-545E-4563-B7D9-5059D7667D3E}"/>
              </a:ext>
            </a:extLst>
          </p:cNvPr>
          <p:cNvPicPr>
            <a:picLocks noChangeAspect="1"/>
          </p:cNvPicPr>
          <p:nvPr/>
        </p:nvPicPr>
        <p:blipFill rotWithShape="1">
          <a:blip r:embed="rId3"/>
          <a:srcRect l="52474" t="64052" r="28088" b="11559"/>
          <a:stretch/>
        </p:blipFill>
        <p:spPr>
          <a:xfrm>
            <a:off x="933450" y="2147323"/>
            <a:ext cx="2370043" cy="16725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ángulo 10">
            <a:extLst>
              <a:ext uri="{FF2B5EF4-FFF2-40B4-BE49-F238E27FC236}">
                <a16:creationId xmlns:a16="http://schemas.microsoft.com/office/drawing/2014/main" id="{FEA43A22-263D-4FA2-9FB5-FA7F2031B286}"/>
              </a:ext>
            </a:extLst>
          </p:cNvPr>
          <p:cNvSpPr/>
          <p:nvPr/>
        </p:nvSpPr>
        <p:spPr>
          <a:xfrm>
            <a:off x="2541494" y="2364712"/>
            <a:ext cx="268942" cy="1371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5E03A8B2-7F83-4D3F-87D8-603F0C4FA3C6}"/>
              </a:ext>
            </a:extLst>
          </p:cNvPr>
          <p:cNvPicPr>
            <a:picLocks noChangeAspect="1"/>
          </p:cNvPicPr>
          <p:nvPr/>
        </p:nvPicPr>
        <p:blipFill rotWithShape="1">
          <a:blip r:embed="rId4"/>
          <a:srcRect l="57132" t="79695" r="17941" b="11559"/>
          <a:stretch/>
        </p:blipFill>
        <p:spPr>
          <a:xfrm>
            <a:off x="3551588" y="2228851"/>
            <a:ext cx="3039036" cy="599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a:extLst>
              <a:ext uri="{FF2B5EF4-FFF2-40B4-BE49-F238E27FC236}">
                <a16:creationId xmlns:a16="http://schemas.microsoft.com/office/drawing/2014/main" id="{5C05A4E1-3182-455A-90DB-5BD40ED692D9}"/>
              </a:ext>
            </a:extLst>
          </p:cNvPr>
          <p:cNvPicPr>
            <a:picLocks noChangeAspect="1"/>
          </p:cNvPicPr>
          <p:nvPr/>
        </p:nvPicPr>
        <p:blipFill>
          <a:blip r:embed="rId5"/>
          <a:stretch>
            <a:fillRect/>
          </a:stretch>
        </p:blipFill>
        <p:spPr>
          <a:xfrm>
            <a:off x="6932798" y="1964420"/>
            <a:ext cx="4240027" cy="3919160"/>
          </a:xfrm>
          <a:prstGeom prst="rect">
            <a:avLst/>
          </a:prstGeom>
        </p:spPr>
      </p:pic>
      <p:grpSp>
        <p:nvGrpSpPr>
          <p:cNvPr id="21" name="Grupo 20">
            <a:extLst>
              <a:ext uri="{FF2B5EF4-FFF2-40B4-BE49-F238E27FC236}">
                <a16:creationId xmlns:a16="http://schemas.microsoft.com/office/drawing/2014/main" id="{9BAEA184-1107-45B2-AB62-540A4C3BDBAF}"/>
              </a:ext>
            </a:extLst>
          </p:cNvPr>
          <p:cNvGrpSpPr/>
          <p:nvPr/>
        </p:nvGrpSpPr>
        <p:grpSpPr>
          <a:xfrm>
            <a:off x="8536081" y="3514946"/>
            <a:ext cx="1348909" cy="1211269"/>
            <a:chOff x="8536081" y="3514946"/>
            <a:chExt cx="1348909" cy="1211269"/>
          </a:xfrm>
        </p:grpSpPr>
        <p:sp>
          <p:nvSpPr>
            <p:cNvPr id="15" name="Elipse 14">
              <a:extLst>
                <a:ext uri="{FF2B5EF4-FFF2-40B4-BE49-F238E27FC236}">
                  <a16:creationId xmlns:a16="http://schemas.microsoft.com/office/drawing/2014/main" id="{9552E62E-E0CA-45D3-983D-DA684ACA3CFE}"/>
                </a:ext>
              </a:extLst>
            </p:cNvPr>
            <p:cNvSpPr/>
            <p:nvPr/>
          </p:nvSpPr>
          <p:spPr>
            <a:xfrm>
              <a:off x="8536081" y="3514946"/>
              <a:ext cx="412376" cy="2958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C4B157C1-6C9A-49FA-9F84-5065366D5DA5}"/>
                </a:ext>
              </a:extLst>
            </p:cNvPr>
            <p:cNvSpPr/>
            <p:nvPr/>
          </p:nvSpPr>
          <p:spPr>
            <a:xfrm>
              <a:off x="9191628" y="4430379"/>
              <a:ext cx="412376" cy="29583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B46BBAF7-4F6F-4821-882B-EFCBCB62C170}"/>
                </a:ext>
              </a:extLst>
            </p:cNvPr>
            <p:cNvSpPr/>
            <p:nvPr/>
          </p:nvSpPr>
          <p:spPr>
            <a:xfrm>
              <a:off x="9472614" y="3715649"/>
              <a:ext cx="412376" cy="295836"/>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CuadroTexto 4">
            <a:extLst>
              <a:ext uri="{FF2B5EF4-FFF2-40B4-BE49-F238E27FC236}">
                <a16:creationId xmlns:a16="http://schemas.microsoft.com/office/drawing/2014/main" id="{C9A44FEF-71A6-4F15-8858-D4514BD9B443}"/>
              </a:ext>
            </a:extLst>
          </p:cNvPr>
          <p:cNvSpPr txBox="1"/>
          <p:nvPr/>
        </p:nvSpPr>
        <p:spPr>
          <a:xfrm>
            <a:off x="7381875" y="4991976"/>
            <a:ext cx="1251240" cy="369332"/>
          </a:xfrm>
          <a:prstGeom prst="rect">
            <a:avLst/>
          </a:prstGeom>
          <a:noFill/>
        </p:spPr>
        <p:txBody>
          <a:bodyPr wrap="none" rtlCol="0">
            <a:spAutoFit/>
          </a:bodyPr>
          <a:lstStyle/>
          <a:p>
            <a:r>
              <a:rPr lang="es-ES" dirty="0">
                <a:latin typeface="+mj-lt"/>
              </a:rPr>
              <a:t>Centroides</a:t>
            </a:r>
            <a:r>
              <a:rPr lang="es-ES" dirty="0"/>
              <a:t> </a:t>
            </a:r>
          </a:p>
        </p:txBody>
      </p:sp>
      <p:sp>
        <p:nvSpPr>
          <p:cNvPr id="6" name="Elipse 5">
            <a:extLst>
              <a:ext uri="{FF2B5EF4-FFF2-40B4-BE49-F238E27FC236}">
                <a16:creationId xmlns:a16="http://schemas.microsoft.com/office/drawing/2014/main" id="{8DB77E7F-221B-43CC-AA63-69D0DE5A0752}"/>
              </a:ext>
            </a:extLst>
          </p:cNvPr>
          <p:cNvSpPr/>
          <p:nvPr/>
        </p:nvSpPr>
        <p:spPr>
          <a:xfrm>
            <a:off x="7781925" y="5361308"/>
            <a:ext cx="114300" cy="96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66A6CC31-1AF3-497B-A697-236CE3101543}"/>
              </a:ext>
            </a:extLst>
          </p:cNvPr>
          <p:cNvSpPr txBox="1"/>
          <p:nvPr/>
        </p:nvSpPr>
        <p:spPr>
          <a:xfrm>
            <a:off x="1484240" y="5913883"/>
            <a:ext cx="9296545" cy="461665"/>
          </a:xfrm>
          <a:prstGeom prst="rect">
            <a:avLst/>
          </a:prstGeom>
          <a:noFill/>
          <a:ln>
            <a:solidFill>
              <a:srgbClr val="FF0000"/>
            </a:solidFill>
          </a:ln>
        </p:spPr>
        <p:txBody>
          <a:bodyPr wrap="square" rtlCol="0">
            <a:spAutoFit/>
          </a:bodyPr>
          <a:lstStyle/>
          <a:p>
            <a:pPr algn="ctr"/>
            <a:r>
              <a:rPr lang="es-ES" sz="2400" dirty="0">
                <a:latin typeface="Abadi Extra Light" panose="020B0204020104020204" pitchFamily="34" charset="0"/>
              </a:rPr>
              <a:t>Se diferencian mejor las clases agrupando los 10 géneros en 3 </a:t>
            </a:r>
            <a:r>
              <a:rPr lang="es-ES" sz="2400" dirty="0" err="1">
                <a:latin typeface="Abadi Extra Light" panose="020B0204020104020204" pitchFamily="34" charset="0"/>
              </a:rPr>
              <a:t>clusters</a:t>
            </a:r>
            <a:endParaRPr lang="es-ES" sz="2400" dirty="0">
              <a:latin typeface="Abadi Extra Light" panose="020B0204020104020204" pitchFamily="34" charset="0"/>
            </a:endParaRPr>
          </a:p>
        </p:txBody>
      </p:sp>
    </p:spTree>
    <p:extLst>
      <p:ext uri="{BB962C8B-B14F-4D97-AF65-F5344CB8AC3E}">
        <p14:creationId xmlns:p14="http://schemas.microsoft.com/office/powerpoint/2010/main" val="25412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anim calcmode="lin" valueType="num">
                                      <p:cBhvr>
                                        <p:cTn id="8" dur="2000" fill="hold"/>
                                        <p:tgtEl>
                                          <p:spTgt spid="21"/>
                                        </p:tgtEl>
                                        <p:attrNameLst>
                                          <p:attrName>ppt_w</p:attrName>
                                        </p:attrNameLst>
                                      </p:cBhvr>
                                      <p:tavLst>
                                        <p:tav tm="0" fmla="#ppt_w*sin(2.5*pi*$)">
                                          <p:val>
                                            <p:fltVal val="0"/>
                                          </p:val>
                                        </p:tav>
                                        <p:tav tm="100000">
                                          <p:val>
                                            <p:fltVal val="1"/>
                                          </p:val>
                                        </p:tav>
                                      </p:tavLst>
                                    </p:anim>
                                    <p:anim calcmode="lin" valueType="num">
                                      <p:cBhvr>
                                        <p:cTn id="9" dur="20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Análisis y limpieza de datos</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50002" y="1321235"/>
            <a:ext cx="10968194" cy="646331"/>
          </a:xfrm>
          <a:prstGeom prst="rect">
            <a:avLst/>
          </a:prstGeom>
          <a:noFill/>
        </p:spPr>
        <p:txBody>
          <a:bodyPr wrap="square" rtlCol="0">
            <a:spAutoFit/>
          </a:bodyPr>
          <a:lstStyle/>
          <a:p>
            <a:pPr algn="just"/>
            <a:r>
              <a:rPr lang="es-ES" sz="2800" u="sng" dirty="0">
                <a:latin typeface="Abadi Extra Light" panose="020B0204020104020204" pitchFamily="34" charset="0"/>
              </a:rPr>
              <a:t>Visualización</a:t>
            </a:r>
          </a:p>
          <a:p>
            <a:pPr algn="just"/>
            <a:endParaRPr lang="es-ES" sz="800" u="sng" dirty="0">
              <a:latin typeface="Abadi Extra Light" panose="020B0204020104020204" pitchFamily="34" charset="0"/>
            </a:endParaRPr>
          </a:p>
        </p:txBody>
      </p:sp>
      <p:sp>
        <p:nvSpPr>
          <p:cNvPr id="11" name="CuadroTexto 10">
            <a:extLst>
              <a:ext uri="{FF2B5EF4-FFF2-40B4-BE49-F238E27FC236}">
                <a16:creationId xmlns:a16="http://schemas.microsoft.com/office/drawing/2014/main" id="{8EFD2846-3F30-4609-86BC-07DCBB4B828A}"/>
              </a:ext>
            </a:extLst>
          </p:cNvPr>
          <p:cNvSpPr txBox="1"/>
          <p:nvPr/>
        </p:nvSpPr>
        <p:spPr>
          <a:xfrm>
            <a:off x="1026109" y="5536765"/>
            <a:ext cx="10197701" cy="707886"/>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El "Tipo de Música" agrupa las 10 clases originales en 3 </a:t>
            </a:r>
            <a:r>
              <a:rPr lang="es-ES" sz="2000" dirty="0" err="1">
                <a:latin typeface="Abadi Extra Light" panose="020B0204020104020204" pitchFamily="34" charset="0"/>
              </a:rPr>
              <a:t>clusters</a:t>
            </a:r>
            <a:r>
              <a:rPr lang="es-ES" sz="2000" dirty="0">
                <a:latin typeface="Abadi Extra Light" panose="020B0204020104020204" pitchFamily="34" charset="0"/>
              </a:rPr>
              <a:t> del estudio del K-</a:t>
            </a:r>
            <a:r>
              <a:rPr lang="es-ES" sz="2000" dirty="0" err="1">
                <a:latin typeface="Abadi Extra Light" panose="020B0204020104020204" pitchFamily="34" charset="0"/>
              </a:rPr>
              <a:t>Means</a:t>
            </a:r>
            <a:r>
              <a:rPr lang="es-ES" sz="2000" dirty="0">
                <a:latin typeface="Abadi Extra Light" panose="020B0204020104020204" pitchFamily="34" charset="0"/>
              </a:rPr>
              <a:t>. Podremos hacer un mejor análisis de las variables y eliminar aquellas que peor diferencian las clases</a:t>
            </a:r>
          </a:p>
        </p:txBody>
      </p:sp>
      <p:pic>
        <p:nvPicPr>
          <p:cNvPr id="5" name="Imagen 4">
            <a:extLst>
              <a:ext uri="{FF2B5EF4-FFF2-40B4-BE49-F238E27FC236}">
                <a16:creationId xmlns:a16="http://schemas.microsoft.com/office/drawing/2014/main" id="{D08C15C3-70CA-4301-8EE0-54A8920A3D5C}"/>
              </a:ext>
            </a:extLst>
          </p:cNvPr>
          <p:cNvPicPr>
            <a:picLocks noChangeAspect="1"/>
          </p:cNvPicPr>
          <p:nvPr/>
        </p:nvPicPr>
        <p:blipFill>
          <a:blip r:embed="rId3"/>
          <a:stretch>
            <a:fillRect/>
          </a:stretch>
        </p:blipFill>
        <p:spPr>
          <a:xfrm>
            <a:off x="1682242" y="2153707"/>
            <a:ext cx="3872618" cy="2813532"/>
          </a:xfrm>
          <a:prstGeom prst="rect">
            <a:avLst/>
          </a:prstGeom>
        </p:spPr>
      </p:pic>
      <p:pic>
        <p:nvPicPr>
          <p:cNvPr id="6" name="Imagen 5">
            <a:extLst>
              <a:ext uri="{FF2B5EF4-FFF2-40B4-BE49-F238E27FC236}">
                <a16:creationId xmlns:a16="http://schemas.microsoft.com/office/drawing/2014/main" id="{FB6951F1-93E3-4D1F-9D79-8B28BFC6CA03}"/>
              </a:ext>
            </a:extLst>
          </p:cNvPr>
          <p:cNvPicPr>
            <a:picLocks noChangeAspect="1"/>
          </p:cNvPicPr>
          <p:nvPr/>
        </p:nvPicPr>
        <p:blipFill>
          <a:blip r:embed="rId4"/>
          <a:stretch>
            <a:fillRect/>
          </a:stretch>
        </p:blipFill>
        <p:spPr>
          <a:xfrm>
            <a:off x="6718266" y="2153707"/>
            <a:ext cx="4107971" cy="2813532"/>
          </a:xfrm>
          <a:prstGeom prst="rect">
            <a:avLst/>
          </a:prstGeom>
        </p:spPr>
      </p:pic>
    </p:spTree>
    <p:extLst>
      <p:ext uri="{BB962C8B-B14F-4D97-AF65-F5344CB8AC3E}">
        <p14:creationId xmlns:p14="http://schemas.microsoft.com/office/powerpoint/2010/main" val="58001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11903" y="1124353"/>
            <a:ext cx="10968194" cy="646331"/>
          </a:xfrm>
          <a:prstGeom prst="rect">
            <a:avLst/>
          </a:prstGeom>
          <a:noFill/>
        </p:spPr>
        <p:txBody>
          <a:bodyPr wrap="square" rtlCol="0">
            <a:spAutoFit/>
          </a:bodyPr>
          <a:lstStyle/>
          <a:p>
            <a:pPr algn="just"/>
            <a:r>
              <a:rPr lang="es-ES" sz="2800" u="sng" dirty="0">
                <a:latin typeface="Abadi Extra Light" panose="020B0204020104020204" pitchFamily="34" charset="0"/>
              </a:rPr>
              <a:t>Limpieza de los datos</a:t>
            </a:r>
          </a:p>
          <a:p>
            <a:pPr algn="just"/>
            <a:endParaRPr lang="es-ES" sz="800" u="sng" dirty="0">
              <a:latin typeface="Abadi Extra Light" panose="020B0204020104020204" pitchFamily="34" charset="0"/>
            </a:endParaRPr>
          </a:p>
        </p:txBody>
      </p:sp>
      <p:pic>
        <p:nvPicPr>
          <p:cNvPr id="12" name="Imagen 11">
            <a:extLst>
              <a:ext uri="{FF2B5EF4-FFF2-40B4-BE49-F238E27FC236}">
                <a16:creationId xmlns:a16="http://schemas.microsoft.com/office/drawing/2014/main" id="{9410DD6A-4ADB-436D-ACDA-760DFB19A60C}"/>
              </a:ext>
            </a:extLst>
          </p:cNvPr>
          <p:cNvPicPr>
            <a:picLocks noChangeAspect="1"/>
          </p:cNvPicPr>
          <p:nvPr/>
        </p:nvPicPr>
        <p:blipFill rotWithShape="1">
          <a:blip r:embed="rId3"/>
          <a:srcRect l="37674" t="29226" r="26906" b="11111"/>
          <a:stretch/>
        </p:blipFill>
        <p:spPr>
          <a:xfrm>
            <a:off x="581025" y="1770684"/>
            <a:ext cx="3678435" cy="3315666"/>
          </a:xfrm>
          <a:prstGeom prst="rect">
            <a:avLst/>
          </a:prstGeom>
        </p:spPr>
      </p:pic>
      <p:pic>
        <p:nvPicPr>
          <p:cNvPr id="4" name="Imagen 3">
            <a:extLst>
              <a:ext uri="{FF2B5EF4-FFF2-40B4-BE49-F238E27FC236}">
                <a16:creationId xmlns:a16="http://schemas.microsoft.com/office/drawing/2014/main" id="{54DF5C8E-0913-4CCD-8AAE-3AA55C439F02}"/>
              </a:ext>
            </a:extLst>
          </p:cNvPr>
          <p:cNvPicPr>
            <a:picLocks noChangeAspect="1"/>
          </p:cNvPicPr>
          <p:nvPr/>
        </p:nvPicPr>
        <p:blipFill rotWithShape="1">
          <a:blip r:embed="rId4"/>
          <a:srcRect l="92415" r="-73" b="6388"/>
          <a:stretch/>
        </p:blipFill>
        <p:spPr>
          <a:xfrm>
            <a:off x="4305350" y="1770684"/>
            <a:ext cx="257438" cy="3336798"/>
          </a:xfrm>
          <a:prstGeom prst="rect">
            <a:avLst/>
          </a:prstGeom>
        </p:spPr>
      </p:pic>
      <p:sp>
        <p:nvSpPr>
          <p:cNvPr id="15" name="Elipse 14">
            <a:extLst>
              <a:ext uri="{FF2B5EF4-FFF2-40B4-BE49-F238E27FC236}">
                <a16:creationId xmlns:a16="http://schemas.microsoft.com/office/drawing/2014/main" id="{3E2A6CFE-849C-4911-9B56-5C63DC0F877B}"/>
              </a:ext>
            </a:extLst>
          </p:cNvPr>
          <p:cNvSpPr/>
          <p:nvPr/>
        </p:nvSpPr>
        <p:spPr>
          <a:xfrm rot="8024742">
            <a:off x="1211824" y="1897617"/>
            <a:ext cx="650549" cy="16595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0000"/>
              </a:highlight>
            </a:endParaRPr>
          </a:p>
        </p:txBody>
      </p:sp>
      <p:sp>
        <p:nvSpPr>
          <p:cNvPr id="16" name="Elipse 15">
            <a:extLst>
              <a:ext uri="{FF2B5EF4-FFF2-40B4-BE49-F238E27FC236}">
                <a16:creationId xmlns:a16="http://schemas.microsoft.com/office/drawing/2014/main" id="{08C96281-57D1-4248-91E0-5C340E47D659}"/>
              </a:ext>
            </a:extLst>
          </p:cNvPr>
          <p:cNvSpPr/>
          <p:nvPr/>
        </p:nvSpPr>
        <p:spPr>
          <a:xfrm rot="8024742">
            <a:off x="2040676" y="2857828"/>
            <a:ext cx="650549" cy="16595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0000"/>
              </a:highlight>
            </a:endParaRPr>
          </a:p>
        </p:txBody>
      </p:sp>
      <p:sp>
        <p:nvSpPr>
          <p:cNvPr id="17" name="Elipse 16">
            <a:extLst>
              <a:ext uri="{FF2B5EF4-FFF2-40B4-BE49-F238E27FC236}">
                <a16:creationId xmlns:a16="http://schemas.microsoft.com/office/drawing/2014/main" id="{FC1D411F-853A-4E46-8F1F-2EAE17F83729}"/>
              </a:ext>
            </a:extLst>
          </p:cNvPr>
          <p:cNvSpPr/>
          <p:nvPr/>
        </p:nvSpPr>
        <p:spPr>
          <a:xfrm rot="8024742">
            <a:off x="2471746" y="3313438"/>
            <a:ext cx="650549" cy="16595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0000"/>
              </a:highlight>
            </a:endParaRPr>
          </a:p>
        </p:txBody>
      </p:sp>
      <p:sp>
        <p:nvSpPr>
          <p:cNvPr id="19" name="Elipse 18">
            <a:extLst>
              <a:ext uri="{FF2B5EF4-FFF2-40B4-BE49-F238E27FC236}">
                <a16:creationId xmlns:a16="http://schemas.microsoft.com/office/drawing/2014/main" id="{18B22D98-43F8-404C-9327-F8E96CB47821}"/>
              </a:ext>
            </a:extLst>
          </p:cNvPr>
          <p:cNvSpPr/>
          <p:nvPr/>
        </p:nvSpPr>
        <p:spPr>
          <a:xfrm rot="8024742">
            <a:off x="2675046" y="4748357"/>
            <a:ext cx="650549" cy="16595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0000"/>
              </a:highlight>
            </a:endParaRPr>
          </a:p>
        </p:txBody>
      </p:sp>
      <p:pic>
        <p:nvPicPr>
          <p:cNvPr id="30" name="Imagen 29">
            <a:extLst>
              <a:ext uri="{FF2B5EF4-FFF2-40B4-BE49-F238E27FC236}">
                <a16:creationId xmlns:a16="http://schemas.microsoft.com/office/drawing/2014/main" id="{2DFFD936-ED10-48EB-BF77-328C46F24943}"/>
              </a:ext>
            </a:extLst>
          </p:cNvPr>
          <p:cNvPicPr>
            <a:picLocks noChangeAspect="1"/>
          </p:cNvPicPr>
          <p:nvPr/>
        </p:nvPicPr>
        <p:blipFill rotWithShape="1">
          <a:blip r:embed="rId3"/>
          <a:srcRect l="37752" t="29226" r="55122" b="11111"/>
          <a:stretch/>
        </p:blipFill>
        <p:spPr>
          <a:xfrm rot="16200000">
            <a:off x="2457248" y="3987270"/>
            <a:ext cx="703936" cy="2900488"/>
          </a:xfrm>
          <a:prstGeom prst="rect">
            <a:avLst/>
          </a:prstGeom>
        </p:spPr>
      </p:pic>
      <p:sp>
        <p:nvSpPr>
          <p:cNvPr id="35" name="Elipse 34">
            <a:extLst>
              <a:ext uri="{FF2B5EF4-FFF2-40B4-BE49-F238E27FC236}">
                <a16:creationId xmlns:a16="http://schemas.microsoft.com/office/drawing/2014/main" id="{44451608-D137-4608-A297-A12E236289FD}"/>
              </a:ext>
            </a:extLst>
          </p:cNvPr>
          <p:cNvSpPr/>
          <p:nvPr/>
        </p:nvSpPr>
        <p:spPr>
          <a:xfrm rot="8024742">
            <a:off x="3698789" y="3558947"/>
            <a:ext cx="650549" cy="16595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0000"/>
              </a:highlight>
            </a:endParaRPr>
          </a:p>
        </p:txBody>
      </p:sp>
      <p:pic>
        <p:nvPicPr>
          <p:cNvPr id="7" name="Imagen 6">
            <a:extLst>
              <a:ext uri="{FF2B5EF4-FFF2-40B4-BE49-F238E27FC236}">
                <a16:creationId xmlns:a16="http://schemas.microsoft.com/office/drawing/2014/main" id="{1AFEADAA-1F2D-421A-B0D6-32DB3E38687A}"/>
              </a:ext>
            </a:extLst>
          </p:cNvPr>
          <p:cNvPicPr>
            <a:picLocks noChangeAspect="1"/>
          </p:cNvPicPr>
          <p:nvPr/>
        </p:nvPicPr>
        <p:blipFill>
          <a:blip r:embed="rId5"/>
          <a:stretch>
            <a:fillRect/>
          </a:stretch>
        </p:blipFill>
        <p:spPr>
          <a:xfrm>
            <a:off x="5681366" y="1791347"/>
            <a:ext cx="2553629" cy="1768920"/>
          </a:xfrm>
          <a:prstGeom prst="rect">
            <a:avLst/>
          </a:prstGeom>
        </p:spPr>
      </p:pic>
      <p:pic>
        <p:nvPicPr>
          <p:cNvPr id="9" name="Imagen 8">
            <a:extLst>
              <a:ext uri="{FF2B5EF4-FFF2-40B4-BE49-F238E27FC236}">
                <a16:creationId xmlns:a16="http://schemas.microsoft.com/office/drawing/2014/main" id="{2BD23C87-67F1-41F9-8B32-AD776D374A79}"/>
              </a:ext>
            </a:extLst>
          </p:cNvPr>
          <p:cNvPicPr>
            <a:picLocks noChangeAspect="1"/>
          </p:cNvPicPr>
          <p:nvPr/>
        </p:nvPicPr>
        <p:blipFill>
          <a:blip r:embed="rId6"/>
          <a:stretch>
            <a:fillRect/>
          </a:stretch>
        </p:blipFill>
        <p:spPr>
          <a:xfrm>
            <a:off x="5184386" y="3652833"/>
            <a:ext cx="3055872" cy="1647469"/>
          </a:xfrm>
          <a:prstGeom prst="rect">
            <a:avLst/>
          </a:prstGeom>
        </p:spPr>
      </p:pic>
      <p:grpSp>
        <p:nvGrpSpPr>
          <p:cNvPr id="37" name="Grupo 36">
            <a:extLst>
              <a:ext uri="{FF2B5EF4-FFF2-40B4-BE49-F238E27FC236}">
                <a16:creationId xmlns:a16="http://schemas.microsoft.com/office/drawing/2014/main" id="{6323985B-7191-4C3A-98E4-E08DBFE237A6}"/>
              </a:ext>
            </a:extLst>
          </p:cNvPr>
          <p:cNvGrpSpPr/>
          <p:nvPr/>
        </p:nvGrpSpPr>
        <p:grpSpPr>
          <a:xfrm>
            <a:off x="468891" y="1688235"/>
            <a:ext cx="4207923" cy="4147962"/>
            <a:chOff x="7651003" y="2022935"/>
            <a:chExt cx="3123411" cy="3399127"/>
          </a:xfrm>
        </p:grpSpPr>
        <p:pic>
          <p:nvPicPr>
            <p:cNvPr id="14" name="Imagen 13">
              <a:extLst>
                <a:ext uri="{FF2B5EF4-FFF2-40B4-BE49-F238E27FC236}">
                  <a16:creationId xmlns:a16="http://schemas.microsoft.com/office/drawing/2014/main" id="{4667318F-1377-4282-BB73-73053E2BC5AD}"/>
                </a:ext>
              </a:extLst>
            </p:cNvPr>
            <p:cNvPicPr>
              <a:picLocks noChangeAspect="1"/>
            </p:cNvPicPr>
            <p:nvPr/>
          </p:nvPicPr>
          <p:blipFill rotWithShape="1">
            <a:blip r:embed="rId4"/>
            <a:srcRect l="92415" r="-73" b="6388"/>
            <a:stretch/>
          </p:blipFill>
          <p:spPr>
            <a:xfrm>
              <a:off x="10559278" y="2034753"/>
              <a:ext cx="215136" cy="2788494"/>
            </a:xfrm>
            <a:prstGeom prst="rect">
              <a:avLst/>
            </a:prstGeom>
          </p:spPr>
        </p:pic>
        <p:pic>
          <p:nvPicPr>
            <p:cNvPr id="13" name="Imagen 12">
              <a:extLst>
                <a:ext uri="{FF2B5EF4-FFF2-40B4-BE49-F238E27FC236}">
                  <a16:creationId xmlns:a16="http://schemas.microsoft.com/office/drawing/2014/main" id="{716A384A-7E75-433A-9F75-A54B07257E0F}"/>
                </a:ext>
              </a:extLst>
            </p:cNvPr>
            <p:cNvPicPr>
              <a:picLocks noChangeAspect="1"/>
            </p:cNvPicPr>
            <p:nvPr/>
          </p:nvPicPr>
          <p:blipFill rotWithShape="1">
            <a:blip r:embed="rId7"/>
            <a:srcRect l="43874" t="29226" r="21576" b="11650"/>
            <a:stretch/>
          </p:blipFill>
          <p:spPr>
            <a:xfrm>
              <a:off x="7651003" y="2022935"/>
              <a:ext cx="2896815" cy="2788494"/>
            </a:xfrm>
            <a:prstGeom prst="rect">
              <a:avLst/>
            </a:prstGeom>
          </p:spPr>
        </p:pic>
        <p:pic>
          <p:nvPicPr>
            <p:cNvPr id="36" name="Imagen 35">
              <a:extLst>
                <a:ext uri="{FF2B5EF4-FFF2-40B4-BE49-F238E27FC236}">
                  <a16:creationId xmlns:a16="http://schemas.microsoft.com/office/drawing/2014/main" id="{9145E3B5-8CFA-4817-864C-2120D2FB8881}"/>
                </a:ext>
              </a:extLst>
            </p:cNvPr>
            <p:cNvPicPr>
              <a:picLocks noChangeAspect="1"/>
            </p:cNvPicPr>
            <p:nvPr/>
          </p:nvPicPr>
          <p:blipFill rotWithShape="1">
            <a:blip r:embed="rId7"/>
            <a:srcRect l="43874" t="29226" r="48622" b="11650"/>
            <a:stretch/>
          </p:blipFill>
          <p:spPr>
            <a:xfrm rot="16200000">
              <a:off x="9038877" y="3973913"/>
              <a:ext cx="629158" cy="2267139"/>
            </a:xfrm>
            <a:prstGeom prst="rect">
              <a:avLst/>
            </a:prstGeom>
          </p:spPr>
        </p:pic>
      </p:grpSp>
      <p:pic>
        <p:nvPicPr>
          <p:cNvPr id="38" name="Imagen 37">
            <a:extLst>
              <a:ext uri="{FF2B5EF4-FFF2-40B4-BE49-F238E27FC236}">
                <a16:creationId xmlns:a16="http://schemas.microsoft.com/office/drawing/2014/main" id="{82569D5A-F5F1-4C44-AF22-839986F75CA3}"/>
              </a:ext>
            </a:extLst>
          </p:cNvPr>
          <p:cNvPicPr>
            <a:picLocks noChangeAspect="1"/>
          </p:cNvPicPr>
          <p:nvPr/>
        </p:nvPicPr>
        <p:blipFill>
          <a:blip r:embed="rId8"/>
          <a:stretch>
            <a:fillRect/>
          </a:stretch>
        </p:blipFill>
        <p:spPr>
          <a:xfrm>
            <a:off x="8742567" y="1861213"/>
            <a:ext cx="2607938" cy="1727677"/>
          </a:xfrm>
          <a:prstGeom prst="rect">
            <a:avLst/>
          </a:prstGeom>
        </p:spPr>
      </p:pic>
      <p:pic>
        <p:nvPicPr>
          <p:cNvPr id="39" name="Imagen 38">
            <a:extLst>
              <a:ext uri="{FF2B5EF4-FFF2-40B4-BE49-F238E27FC236}">
                <a16:creationId xmlns:a16="http://schemas.microsoft.com/office/drawing/2014/main" id="{2E88C3AF-1939-4202-9573-AAB3068EAD81}"/>
              </a:ext>
            </a:extLst>
          </p:cNvPr>
          <p:cNvPicPr>
            <a:picLocks noChangeAspect="1"/>
          </p:cNvPicPr>
          <p:nvPr/>
        </p:nvPicPr>
        <p:blipFill>
          <a:blip r:embed="rId9"/>
          <a:stretch>
            <a:fillRect/>
          </a:stretch>
        </p:blipFill>
        <p:spPr>
          <a:xfrm>
            <a:off x="8352268" y="3641924"/>
            <a:ext cx="2993888" cy="1727677"/>
          </a:xfrm>
          <a:prstGeom prst="rect">
            <a:avLst/>
          </a:prstGeom>
        </p:spPr>
      </p:pic>
      <p:sp>
        <p:nvSpPr>
          <p:cNvPr id="11" name="CuadroTexto 10">
            <a:extLst>
              <a:ext uri="{FF2B5EF4-FFF2-40B4-BE49-F238E27FC236}">
                <a16:creationId xmlns:a16="http://schemas.microsoft.com/office/drawing/2014/main" id="{8EFD2846-3F30-4609-86BC-07DCBB4B828A}"/>
              </a:ext>
            </a:extLst>
          </p:cNvPr>
          <p:cNvSpPr txBox="1"/>
          <p:nvPr/>
        </p:nvSpPr>
        <p:spPr>
          <a:xfrm>
            <a:off x="581025" y="5871560"/>
            <a:ext cx="11396743" cy="923330"/>
          </a:xfrm>
          <a:prstGeom prst="rect">
            <a:avLst/>
          </a:prstGeom>
          <a:noFill/>
          <a:ln>
            <a:solidFill>
              <a:srgbClr val="FF0000"/>
            </a:solidFill>
          </a:ln>
        </p:spPr>
        <p:txBody>
          <a:bodyPr wrap="square" rtlCol="0">
            <a:spAutoFit/>
          </a:bodyPr>
          <a:lstStyle/>
          <a:p>
            <a:pPr algn="ctr"/>
            <a:r>
              <a:rPr lang="es-ES" dirty="0">
                <a:latin typeface="Abadi Extra Light" panose="020B0204020104020204" pitchFamily="34" charset="0"/>
              </a:rPr>
              <a:t>Visualización conjunta de distribuciones y </a:t>
            </a:r>
            <a:r>
              <a:rPr lang="es-ES" dirty="0" err="1">
                <a:latin typeface="Abadi Extra Light" panose="020B0204020104020204" pitchFamily="34" charset="0"/>
              </a:rPr>
              <a:t>boxplots</a:t>
            </a:r>
            <a:r>
              <a:rPr lang="es-ES" dirty="0">
                <a:latin typeface="Abadi Extra Light" panose="020B0204020104020204" pitchFamily="34" charset="0"/>
              </a:rPr>
              <a:t> de las variables muy correlacionadas para analizar que variables eliminar en función de como separan los tipos de música y el número de “</a:t>
            </a:r>
            <a:r>
              <a:rPr lang="es-ES" dirty="0" err="1">
                <a:latin typeface="Abadi Extra Light" panose="020B0204020104020204" pitchFamily="34" charset="0"/>
              </a:rPr>
              <a:t>outliers</a:t>
            </a:r>
            <a:r>
              <a:rPr lang="es-ES" dirty="0">
                <a:latin typeface="Abadi Extra Light" panose="020B0204020104020204" pitchFamily="34" charset="0"/>
              </a:rPr>
              <a:t>”. También se tiene en consideración la importancia del atributo para describir la canción</a:t>
            </a:r>
          </a:p>
        </p:txBody>
      </p:sp>
      <p:grpSp>
        <p:nvGrpSpPr>
          <p:cNvPr id="45" name="Grupo 44">
            <a:extLst>
              <a:ext uri="{FF2B5EF4-FFF2-40B4-BE49-F238E27FC236}">
                <a16:creationId xmlns:a16="http://schemas.microsoft.com/office/drawing/2014/main" id="{72647D77-271A-49D1-A1E8-3A86B0F84B7E}"/>
              </a:ext>
            </a:extLst>
          </p:cNvPr>
          <p:cNvGrpSpPr/>
          <p:nvPr/>
        </p:nvGrpSpPr>
        <p:grpSpPr>
          <a:xfrm>
            <a:off x="6416043" y="3064583"/>
            <a:ext cx="4178195" cy="922328"/>
            <a:chOff x="6416043" y="3064583"/>
            <a:chExt cx="4178195" cy="922328"/>
          </a:xfrm>
        </p:grpSpPr>
        <p:pic>
          <p:nvPicPr>
            <p:cNvPr id="42" name="Gráfico 41" descr="Marca de verificación">
              <a:extLst>
                <a:ext uri="{FF2B5EF4-FFF2-40B4-BE49-F238E27FC236}">
                  <a16:creationId xmlns:a16="http://schemas.microsoft.com/office/drawing/2014/main" id="{B5A8AFB2-A6D7-4091-9A8A-08A417900C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16043" y="3064583"/>
              <a:ext cx="914400" cy="914400"/>
            </a:xfrm>
            <a:prstGeom prst="rect">
              <a:avLst/>
            </a:prstGeom>
          </p:spPr>
        </p:pic>
        <p:pic>
          <p:nvPicPr>
            <p:cNvPr id="44" name="Gráfico 43" descr="Cerrar">
              <a:extLst>
                <a:ext uri="{FF2B5EF4-FFF2-40B4-BE49-F238E27FC236}">
                  <a16:creationId xmlns:a16="http://schemas.microsoft.com/office/drawing/2014/main" id="{1143F5BE-CC86-416D-9072-897E01E083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79838" y="3072511"/>
              <a:ext cx="914400" cy="914400"/>
            </a:xfrm>
            <a:prstGeom prst="rect">
              <a:avLst/>
            </a:prstGeom>
          </p:spPr>
        </p:pic>
      </p:grpSp>
      <p:sp>
        <p:nvSpPr>
          <p:cNvPr id="48" name="Título 1">
            <a:extLst>
              <a:ext uri="{FF2B5EF4-FFF2-40B4-BE49-F238E27FC236}">
                <a16:creationId xmlns:a16="http://schemas.microsoft.com/office/drawing/2014/main" id="{A70727D5-AA92-44C7-A7F1-B1BE8455ED94}"/>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Análisis y limpieza de datos</a:t>
            </a:r>
          </a:p>
        </p:txBody>
      </p:sp>
    </p:spTree>
    <p:extLst>
      <p:ext uri="{BB962C8B-B14F-4D97-AF65-F5344CB8AC3E}">
        <p14:creationId xmlns:p14="http://schemas.microsoft.com/office/powerpoint/2010/main" val="23613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11903" y="1124353"/>
            <a:ext cx="10968194" cy="646331"/>
          </a:xfrm>
          <a:prstGeom prst="rect">
            <a:avLst/>
          </a:prstGeom>
          <a:noFill/>
        </p:spPr>
        <p:txBody>
          <a:bodyPr wrap="square" rtlCol="0">
            <a:spAutoFit/>
          </a:bodyPr>
          <a:lstStyle/>
          <a:p>
            <a:pPr algn="just"/>
            <a:r>
              <a:rPr lang="es-ES" sz="2800" u="sng" dirty="0">
                <a:latin typeface="Abadi Extra Light" panose="020B0204020104020204" pitchFamily="34" charset="0"/>
              </a:rPr>
              <a:t>Limpieza de los datos</a:t>
            </a:r>
          </a:p>
          <a:p>
            <a:pPr algn="just"/>
            <a:endParaRPr lang="es-ES" sz="800" u="sng" dirty="0">
              <a:latin typeface="Abadi Extra Light" panose="020B0204020104020204" pitchFamily="34" charset="0"/>
            </a:endParaRPr>
          </a:p>
        </p:txBody>
      </p:sp>
      <p:sp>
        <p:nvSpPr>
          <p:cNvPr id="11" name="CuadroTexto 10">
            <a:extLst>
              <a:ext uri="{FF2B5EF4-FFF2-40B4-BE49-F238E27FC236}">
                <a16:creationId xmlns:a16="http://schemas.microsoft.com/office/drawing/2014/main" id="{8EFD2846-3F30-4609-86BC-07DCBB4B828A}"/>
              </a:ext>
            </a:extLst>
          </p:cNvPr>
          <p:cNvSpPr txBox="1"/>
          <p:nvPr/>
        </p:nvSpPr>
        <p:spPr>
          <a:xfrm>
            <a:off x="1125906" y="5763125"/>
            <a:ext cx="10013213" cy="830997"/>
          </a:xfrm>
          <a:prstGeom prst="rect">
            <a:avLst/>
          </a:prstGeom>
          <a:noFill/>
          <a:ln>
            <a:solidFill>
              <a:srgbClr val="FF0000"/>
            </a:solidFill>
          </a:ln>
        </p:spPr>
        <p:txBody>
          <a:bodyPr wrap="square" rtlCol="0">
            <a:spAutoFit/>
          </a:bodyPr>
          <a:lstStyle/>
          <a:p>
            <a:pPr algn="ctr"/>
            <a:r>
              <a:rPr lang="es-ES" sz="2400" dirty="0">
                <a:latin typeface="Abadi Extra Light" panose="020B0204020104020204" pitchFamily="34" charset="0"/>
              </a:rPr>
              <a:t>Analizamos otras variables que podrían aportar poco en la discriminación de tipos de música y las eliminamos del </a:t>
            </a:r>
            <a:r>
              <a:rPr lang="es-ES" sz="2400" dirty="0" err="1">
                <a:latin typeface="Abadi Extra Light" panose="020B0204020104020204" pitchFamily="34" charset="0"/>
              </a:rPr>
              <a:t>dataset</a:t>
            </a:r>
            <a:endParaRPr lang="es-ES" sz="2400" dirty="0">
              <a:latin typeface="Abadi Extra Light" panose="020B0204020104020204" pitchFamily="34" charset="0"/>
            </a:endParaRPr>
          </a:p>
        </p:txBody>
      </p:sp>
      <p:pic>
        <p:nvPicPr>
          <p:cNvPr id="26" name="Imagen 25">
            <a:extLst>
              <a:ext uri="{FF2B5EF4-FFF2-40B4-BE49-F238E27FC236}">
                <a16:creationId xmlns:a16="http://schemas.microsoft.com/office/drawing/2014/main" id="{919EF048-6611-4562-844D-2B6492835E58}"/>
              </a:ext>
            </a:extLst>
          </p:cNvPr>
          <p:cNvPicPr>
            <a:picLocks noChangeAspect="1"/>
          </p:cNvPicPr>
          <p:nvPr/>
        </p:nvPicPr>
        <p:blipFill>
          <a:blip r:embed="rId3"/>
          <a:stretch>
            <a:fillRect/>
          </a:stretch>
        </p:blipFill>
        <p:spPr>
          <a:xfrm>
            <a:off x="1429509" y="1676510"/>
            <a:ext cx="3044830" cy="2286903"/>
          </a:xfrm>
          <a:prstGeom prst="rect">
            <a:avLst/>
          </a:prstGeom>
        </p:spPr>
      </p:pic>
      <p:pic>
        <p:nvPicPr>
          <p:cNvPr id="27" name="Imagen 26">
            <a:extLst>
              <a:ext uri="{FF2B5EF4-FFF2-40B4-BE49-F238E27FC236}">
                <a16:creationId xmlns:a16="http://schemas.microsoft.com/office/drawing/2014/main" id="{0584A298-BB6A-43DF-90F0-78A94B1D285E}"/>
              </a:ext>
            </a:extLst>
          </p:cNvPr>
          <p:cNvPicPr>
            <a:picLocks noChangeAspect="1"/>
          </p:cNvPicPr>
          <p:nvPr/>
        </p:nvPicPr>
        <p:blipFill>
          <a:blip r:embed="rId4"/>
          <a:stretch>
            <a:fillRect/>
          </a:stretch>
        </p:blipFill>
        <p:spPr>
          <a:xfrm>
            <a:off x="3514944" y="2307569"/>
            <a:ext cx="3005693" cy="2286903"/>
          </a:xfrm>
          <a:prstGeom prst="rect">
            <a:avLst/>
          </a:prstGeom>
        </p:spPr>
      </p:pic>
      <p:pic>
        <p:nvPicPr>
          <p:cNvPr id="28" name="Imagen 27">
            <a:extLst>
              <a:ext uri="{FF2B5EF4-FFF2-40B4-BE49-F238E27FC236}">
                <a16:creationId xmlns:a16="http://schemas.microsoft.com/office/drawing/2014/main" id="{ED702160-9A44-4792-AA9D-B7112EBB6908}"/>
              </a:ext>
            </a:extLst>
          </p:cNvPr>
          <p:cNvPicPr>
            <a:picLocks noChangeAspect="1"/>
          </p:cNvPicPr>
          <p:nvPr/>
        </p:nvPicPr>
        <p:blipFill>
          <a:blip r:embed="rId5"/>
          <a:stretch>
            <a:fillRect/>
          </a:stretch>
        </p:blipFill>
        <p:spPr>
          <a:xfrm>
            <a:off x="5941818" y="2934119"/>
            <a:ext cx="3044830" cy="2058587"/>
          </a:xfrm>
          <a:prstGeom prst="rect">
            <a:avLst/>
          </a:prstGeom>
        </p:spPr>
      </p:pic>
      <p:pic>
        <p:nvPicPr>
          <p:cNvPr id="29" name="Imagen 28">
            <a:extLst>
              <a:ext uri="{FF2B5EF4-FFF2-40B4-BE49-F238E27FC236}">
                <a16:creationId xmlns:a16="http://schemas.microsoft.com/office/drawing/2014/main" id="{7544987A-694F-4FC7-A515-CC64D512CF2D}"/>
              </a:ext>
            </a:extLst>
          </p:cNvPr>
          <p:cNvPicPr>
            <a:picLocks noChangeAspect="1"/>
          </p:cNvPicPr>
          <p:nvPr/>
        </p:nvPicPr>
        <p:blipFill>
          <a:blip r:embed="rId6"/>
          <a:stretch>
            <a:fillRect/>
          </a:stretch>
        </p:blipFill>
        <p:spPr>
          <a:xfrm>
            <a:off x="7654293" y="3565178"/>
            <a:ext cx="3005693" cy="2058587"/>
          </a:xfrm>
          <a:prstGeom prst="rect">
            <a:avLst/>
          </a:prstGeom>
        </p:spPr>
      </p:pic>
      <p:sp>
        <p:nvSpPr>
          <p:cNvPr id="32" name="Título 1">
            <a:extLst>
              <a:ext uri="{FF2B5EF4-FFF2-40B4-BE49-F238E27FC236}">
                <a16:creationId xmlns:a16="http://schemas.microsoft.com/office/drawing/2014/main" id="{9A7D0781-613D-4DE3-988B-4B21390280D0}"/>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Análisis y limpieza de datos</a:t>
            </a:r>
          </a:p>
        </p:txBody>
      </p:sp>
    </p:spTree>
    <p:extLst>
      <p:ext uri="{BB962C8B-B14F-4D97-AF65-F5344CB8AC3E}">
        <p14:creationId xmlns:p14="http://schemas.microsoft.com/office/powerpoint/2010/main" val="3829147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135782" y="1169104"/>
            <a:ext cx="10968194" cy="523220"/>
          </a:xfrm>
          <a:prstGeom prst="rect">
            <a:avLst/>
          </a:prstGeom>
          <a:noFill/>
        </p:spPr>
        <p:txBody>
          <a:bodyPr wrap="square" rtlCol="0">
            <a:spAutoFit/>
          </a:bodyPr>
          <a:lstStyle/>
          <a:p>
            <a:pPr algn="just"/>
            <a:r>
              <a:rPr lang="es-ES" sz="2800" u="sng" dirty="0">
                <a:latin typeface="Abadi Extra Light" panose="020B0204020104020204" pitchFamily="34" charset="0"/>
              </a:rPr>
              <a:t>Resultados de Redes Neuronales Convolucionales</a:t>
            </a:r>
          </a:p>
        </p:txBody>
      </p:sp>
      <p:sp>
        <p:nvSpPr>
          <p:cNvPr id="5" name="CuadroTexto 4">
            <a:extLst>
              <a:ext uri="{FF2B5EF4-FFF2-40B4-BE49-F238E27FC236}">
                <a16:creationId xmlns:a16="http://schemas.microsoft.com/office/drawing/2014/main" id="{897888DA-8F0D-49C1-A368-A72B0AA66278}"/>
              </a:ext>
            </a:extLst>
          </p:cNvPr>
          <p:cNvSpPr txBox="1"/>
          <p:nvPr/>
        </p:nvSpPr>
        <p:spPr>
          <a:xfrm>
            <a:off x="1563110" y="2304840"/>
            <a:ext cx="3945011" cy="646331"/>
          </a:xfrm>
          <a:prstGeom prst="rect">
            <a:avLst/>
          </a:prstGeom>
          <a:noFill/>
        </p:spPr>
        <p:txBody>
          <a:bodyPr wrap="square" rtlCol="0">
            <a:spAutoFit/>
          </a:bodyPr>
          <a:lstStyle/>
          <a:p>
            <a:pPr algn="just"/>
            <a:r>
              <a:rPr lang="es-ES" b="1" dirty="0">
                <a:latin typeface="Abadi Extra Light" panose="020B0204020104020204" pitchFamily="34" charset="0"/>
              </a:rPr>
              <a:t>Resultado: 75% de precisión sobre el test</a:t>
            </a:r>
          </a:p>
          <a:p>
            <a:endParaRPr lang="es-ES" dirty="0"/>
          </a:p>
        </p:txBody>
      </p:sp>
      <p:grpSp>
        <p:nvGrpSpPr>
          <p:cNvPr id="4" name="Grupo 3">
            <a:extLst>
              <a:ext uri="{FF2B5EF4-FFF2-40B4-BE49-F238E27FC236}">
                <a16:creationId xmlns:a16="http://schemas.microsoft.com/office/drawing/2014/main" id="{C34A4933-0C15-4074-B709-4AACED339588}"/>
              </a:ext>
            </a:extLst>
          </p:cNvPr>
          <p:cNvGrpSpPr/>
          <p:nvPr/>
        </p:nvGrpSpPr>
        <p:grpSpPr>
          <a:xfrm>
            <a:off x="1447921" y="2617874"/>
            <a:ext cx="3246536" cy="2971944"/>
            <a:chOff x="2221935" y="2356734"/>
            <a:chExt cx="3874065" cy="3230999"/>
          </a:xfrm>
        </p:grpSpPr>
        <p:pic>
          <p:nvPicPr>
            <p:cNvPr id="12" name="Imagen 11">
              <a:extLst>
                <a:ext uri="{FF2B5EF4-FFF2-40B4-BE49-F238E27FC236}">
                  <a16:creationId xmlns:a16="http://schemas.microsoft.com/office/drawing/2014/main" id="{C01E7F34-7CEC-4ADB-B0EA-3376648936E4}"/>
                </a:ext>
              </a:extLst>
            </p:cNvPr>
            <p:cNvPicPr>
              <a:picLocks noChangeAspect="1"/>
            </p:cNvPicPr>
            <p:nvPr/>
          </p:nvPicPr>
          <p:blipFill>
            <a:blip r:embed="rId3"/>
            <a:stretch>
              <a:fillRect/>
            </a:stretch>
          </p:blipFill>
          <p:spPr>
            <a:xfrm>
              <a:off x="2243371" y="2356734"/>
              <a:ext cx="3852629" cy="3230999"/>
            </a:xfrm>
            <a:prstGeom prst="rect">
              <a:avLst/>
            </a:prstGeom>
          </p:spPr>
        </p:pic>
        <p:cxnSp>
          <p:nvCxnSpPr>
            <p:cNvPr id="7" name="Conector recto 6">
              <a:extLst>
                <a:ext uri="{FF2B5EF4-FFF2-40B4-BE49-F238E27FC236}">
                  <a16:creationId xmlns:a16="http://schemas.microsoft.com/office/drawing/2014/main" id="{92457C2E-DD70-45EB-A508-C493791E8CC4}"/>
                </a:ext>
              </a:extLst>
            </p:cNvPr>
            <p:cNvCxnSpPr/>
            <p:nvPr/>
          </p:nvCxnSpPr>
          <p:spPr>
            <a:xfrm>
              <a:off x="4634754" y="3197288"/>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Imagen 20">
              <a:extLst>
                <a:ext uri="{FF2B5EF4-FFF2-40B4-BE49-F238E27FC236}">
                  <a16:creationId xmlns:a16="http://schemas.microsoft.com/office/drawing/2014/main" id="{ED33947C-28D3-4659-8AE7-77C57A60F031}"/>
                </a:ext>
              </a:extLst>
            </p:cNvPr>
            <p:cNvPicPr>
              <a:picLocks noChangeAspect="1"/>
            </p:cNvPicPr>
            <p:nvPr/>
          </p:nvPicPr>
          <p:blipFill rotWithShape="1">
            <a:blip r:embed="rId4"/>
            <a:srcRect t="10108" r="65843" b="32400"/>
            <a:stretch/>
          </p:blipFill>
          <p:spPr>
            <a:xfrm>
              <a:off x="2221935" y="2618604"/>
              <a:ext cx="1341071" cy="1932860"/>
            </a:xfrm>
            <a:prstGeom prst="rect">
              <a:avLst/>
            </a:prstGeom>
          </p:spPr>
        </p:pic>
        <p:pic>
          <p:nvPicPr>
            <p:cNvPr id="22" name="Imagen 21">
              <a:extLst>
                <a:ext uri="{FF2B5EF4-FFF2-40B4-BE49-F238E27FC236}">
                  <a16:creationId xmlns:a16="http://schemas.microsoft.com/office/drawing/2014/main" id="{8984E04E-4B0E-4F32-ADBB-E80154444F56}"/>
                </a:ext>
              </a:extLst>
            </p:cNvPr>
            <p:cNvPicPr>
              <a:picLocks noChangeAspect="1"/>
            </p:cNvPicPr>
            <p:nvPr/>
          </p:nvPicPr>
          <p:blipFill rotWithShape="1">
            <a:blip r:embed="rId4"/>
            <a:srcRect l="21473" t="66226" r="14561"/>
            <a:stretch/>
          </p:blipFill>
          <p:spPr>
            <a:xfrm>
              <a:off x="3063501" y="4500480"/>
              <a:ext cx="2467864" cy="1076524"/>
            </a:xfrm>
            <a:prstGeom prst="rect">
              <a:avLst/>
            </a:prstGeom>
          </p:spPr>
        </p:pic>
      </p:grpSp>
      <p:sp>
        <p:nvSpPr>
          <p:cNvPr id="11" name="CuadroTexto 10">
            <a:extLst>
              <a:ext uri="{FF2B5EF4-FFF2-40B4-BE49-F238E27FC236}">
                <a16:creationId xmlns:a16="http://schemas.microsoft.com/office/drawing/2014/main" id="{8EFD2846-3F30-4609-86BC-07DCBB4B828A}"/>
              </a:ext>
            </a:extLst>
          </p:cNvPr>
          <p:cNvSpPr txBox="1"/>
          <p:nvPr/>
        </p:nvSpPr>
        <p:spPr>
          <a:xfrm>
            <a:off x="135782" y="5745103"/>
            <a:ext cx="5907087" cy="923330"/>
          </a:xfrm>
          <a:prstGeom prst="rect">
            <a:avLst/>
          </a:prstGeom>
          <a:noFill/>
          <a:ln>
            <a:solidFill>
              <a:srgbClr val="FF0000"/>
            </a:solidFill>
          </a:ln>
        </p:spPr>
        <p:txBody>
          <a:bodyPr wrap="square" rtlCol="0">
            <a:spAutoFit/>
          </a:bodyPr>
          <a:lstStyle/>
          <a:p>
            <a:pPr algn="ctr"/>
            <a:r>
              <a:rPr lang="es-ES" dirty="0">
                <a:latin typeface="Abadi Extra Light" panose="020B0204020104020204" pitchFamily="34" charset="0"/>
              </a:rPr>
              <a:t>El mayor número de errores se produce entre la música rítmica y la popular. Esto es coherente con lo que vimos en los espectrogramas y las distribuciones de los atributos </a:t>
            </a:r>
          </a:p>
        </p:txBody>
      </p:sp>
      <p:sp>
        <p:nvSpPr>
          <p:cNvPr id="6" name="CuadroTexto 5">
            <a:extLst>
              <a:ext uri="{FF2B5EF4-FFF2-40B4-BE49-F238E27FC236}">
                <a16:creationId xmlns:a16="http://schemas.microsoft.com/office/drawing/2014/main" id="{89FAF263-BC52-448F-8EAE-01CD1EEECBF5}"/>
              </a:ext>
            </a:extLst>
          </p:cNvPr>
          <p:cNvSpPr txBox="1"/>
          <p:nvPr/>
        </p:nvSpPr>
        <p:spPr>
          <a:xfrm>
            <a:off x="47985" y="1658684"/>
            <a:ext cx="2506968" cy="923330"/>
          </a:xfrm>
          <a:prstGeom prst="rect">
            <a:avLst/>
          </a:prstGeom>
          <a:noFill/>
        </p:spPr>
        <p:txBody>
          <a:bodyPr wrap="none" rtlCol="0">
            <a:spAutoFit/>
          </a:bodyPr>
          <a:lstStyle/>
          <a:p>
            <a:pPr algn="just"/>
            <a:r>
              <a:rPr lang="es-ES" dirty="0">
                <a:latin typeface="Abadi Extra Light" panose="020B0204020104020204" pitchFamily="34" charset="0"/>
              </a:rPr>
              <a:t>Dataset: Espectrogramas </a:t>
            </a:r>
          </a:p>
          <a:p>
            <a:pPr algn="just"/>
            <a:r>
              <a:rPr lang="es-ES" dirty="0">
                <a:latin typeface="Abadi Extra Light" panose="020B0204020104020204" pitchFamily="34" charset="0"/>
              </a:rPr>
              <a:t>Número de clases: 3</a:t>
            </a:r>
          </a:p>
          <a:p>
            <a:endParaRPr lang="es-ES" dirty="0"/>
          </a:p>
        </p:txBody>
      </p:sp>
      <p:sp>
        <p:nvSpPr>
          <p:cNvPr id="16" name="CuadroTexto 15">
            <a:extLst>
              <a:ext uri="{FF2B5EF4-FFF2-40B4-BE49-F238E27FC236}">
                <a16:creationId xmlns:a16="http://schemas.microsoft.com/office/drawing/2014/main" id="{703E50B9-37D3-44DA-9C1B-B84F478D32CA}"/>
              </a:ext>
            </a:extLst>
          </p:cNvPr>
          <p:cNvSpPr txBox="1"/>
          <p:nvPr/>
        </p:nvSpPr>
        <p:spPr>
          <a:xfrm>
            <a:off x="6096000" y="1658684"/>
            <a:ext cx="2506968" cy="923330"/>
          </a:xfrm>
          <a:prstGeom prst="rect">
            <a:avLst/>
          </a:prstGeom>
          <a:noFill/>
        </p:spPr>
        <p:txBody>
          <a:bodyPr wrap="none" rtlCol="0">
            <a:spAutoFit/>
          </a:bodyPr>
          <a:lstStyle/>
          <a:p>
            <a:pPr algn="just"/>
            <a:r>
              <a:rPr lang="es-ES" dirty="0">
                <a:latin typeface="Abadi Extra Light" panose="020B0204020104020204" pitchFamily="34" charset="0"/>
              </a:rPr>
              <a:t>Dataset: Espectrogramas </a:t>
            </a:r>
          </a:p>
          <a:p>
            <a:pPr algn="just"/>
            <a:r>
              <a:rPr lang="es-ES" dirty="0">
                <a:latin typeface="Abadi Extra Light" panose="020B0204020104020204" pitchFamily="34" charset="0"/>
              </a:rPr>
              <a:t>Número de clases: 10</a:t>
            </a:r>
          </a:p>
          <a:p>
            <a:endParaRPr lang="es-ES" dirty="0"/>
          </a:p>
        </p:txBody>
      </p:sp>
      <p:sp>
        <p:nvSpPr>
          <p:cNvPr id="17" name="CuadroTexto 16">
            <a:extLst>
              <a:ext uri="{FF2B5EF4-FFF2-40B4-BE49-F238E27FC236}">
                <a16:creationId xmlns:a16="http://schemas.microsoft.com/office/drawing/2014/main" id="{89669CAE-C967-4CB3-AC1B-FE543A0F5EC3}"/>
              </a:ext>
            </a:extLst>
          </p:cNvPr>
          <p:cNvSpPr txBox="1"/>
          <p:nvPr/>
        </p:nvSpPr>
        <p:spPr>
          <a:xfrm>
            <a:off x="7082750" y="2259082"/>
            <a:ext cx="3945011" cy="646331"/>
          </a:xfrm>
          <a:prstGeom prst="rect">
            <a:avLst/>
          </a:prstGeom>
          <a:noFill/>
        </p:spPr>
        <p:txBody>
          <a:bodyPr wrap="square" rtlCol="0">
            <a:spAutoFit/>
          </a:bodyPr>
          <a:lstStyle/>
          <a:p>
            <a:pPr algn="just"/>
            <a:r>
              <a:rPr lang="es-ES" b="1" dirty="0">
                <a:latin typeface="Abadi Extra Light" panose="020B0204020104020204" pitchFamily="34" charset="0"/>
              </a:rPr>
              <a:t>Resultado: 49% de precisión sobre el test</a:t>
            </a:r>
          </a:p>
          <a:p>
            <a:endParaRPr lang="es-ES" dirty="0"/>
          </a:p>
        </p:txBody>
      </p:sp>
      <p:cxnSp>
        <p:nvCxnSpPr>
          <p:cNvPr id="19" name="Conector recto 18">
            <a:extLst>
              <a:ext uri="{FF2B5EF4-FFF2-40B4-BE49-F238E27FC236}">
                <a16:creationId xmlns:a16="http://schemas.microsoft.com/office/drawing/2014/main" id="{1E7B5D12-4DF8-474E-935B-56DB005AB309}"/>
              </a:ext>
            </a:extLst>
          </p:cNvPr>
          <p:cNvCxnSpPr/>
          <p:nvPr/>
        </p:nvCxnSpPr>
        <p:spPr>
          <a:xfrm>
            <a:off x="9006796" y="3230391"/>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08FAF30D-4A06-4F3B-B180-EC15AE662125}"/>
              </a:ext>
            </a:extLst>
          </p:cNvPr>
          <p:cNvPicPr>
            <a:picLocks noChangeAspect="1"/>
          </p:cNvPicPr>
          <p:nvPr/>
        </p:nvPicPr>
        <p:blipFill>
          <a:blip r:embed="rId5"/>
          <a:stretch>
            <a:fillRect/>
          </a:stretch>
        </p:blipFill>
        <p:spPr>
          <a:xfrm>
            <a:off x="7192528" y="2607699"/>
            <a:ext cx="3358616" cy="2948001"/>
          </a:xfrm>
          <a:prstGeom prst="rect">
            <a:avLst/>
          </a:prstGeom>
        </p:spPr>
      </p:pic>
      <p:sp>
        <p:nvSpPr>
          <p:cNvPr id="23" name="CuadroTexto 22">
            <a:extLst>
              <a:ext uri="{FF2B5EF4-FFF2-40B4-BE49-F238E27FC236}">
                <a16:creationId xmlns:a16="http://schemas.microsoft.com/office/drawing/2014/main" id="{AC2EEB20-15B1-4289-ADDA-CFD9115F3027}"/>
              </a:ext>
            </a:extLst>
          </p:cNvPr>
          <p:cNvSpPr txBox="1"/>
          <p:nvPr/>
        </p:nvSpPr>
        <p:spPr>
          <a:xfrm>
            <a:off x="10625075" y="3025299"/>
            <a:ext cx="1197470" cy="1569660"/>
          </a:xfrm>
          <a:prstGeom prst="rect">
            <a:avLst/>
          </a:prstGeom>
          <a:noFill/>
        </p:spPr>
        <p:txBody>
          <a:bodyPr wrap="square" rtlCol="0">
            <a:spAutoFit/>
          </a:bodyPr>
          <a:lstStyle/>
          <a:p>
            <a:r>
              <a:rPr lang="es-ES" sz="1600" dirty="0"/>
              <a:t>Para 10 clases el porcentaje de acierto disminuye en un 25%</a:t>
            </a:r>
          </a:p>
        </p:txBody>
      </p:sp>
      <p:sp>
        <p:nvSpPr>
          <p:cNvPr id="24" name="CuadroTexto 23">
            <a:extLst>
              <a:ext uri="{FF2B5EF4-FFF2-40B4-BE49-F238E27FC236}">
                <a16:creationId xmlns:a16="http://schemas.microsoft.com/office/drawing/2014/main" id="{8037BEC3-EC96-4AB7-A397-08F0729A1647}"/>
              </a:ext>
            </a:extLst>
          </p:cNvPr>
          <p:cNvSpPr txBox="1"/>
          <p:nvPr/>
        </p:nvSpPr>
        <p:spPr>
          <a:xfrm>
            <a:off x="6149132" y="5606604"/>
            <a:ext cx="6006355" cy="1200329"/>
          </a:xfrm>
          <a:prstGeom prst="rect">
            <a:avLst/>
          </a:prstGeom>
          <a:noFill/>
          <a:ln>
            <a:solidFill>
              <a:srgbClr val="FF0000"/>
            </a:solidFill>
          </a:ln>
        </p:spPr>
        <p:txBody>
          <a:bodyPr wrap="square" rtlCol="0">
            <a:spAutoFit/>
          </a:bodyPr>
          <a:lstStyle/>
          <a:p>
            <a:pPr algn="ctr"/>
            <a:r>
              <a:rPr lang="es-ES" dirty="0">
                <a:latin typeface="Abadi Extra Light" panose="020B0204020104020204" pitchFamily="34" charset="0"/>
              </a:rPr>
              <a:t>El mayor número de errores se produce cuando se predice como música disco géneros como el blues, country y rock. Los espectrogramas de estos géneros tienen patrones parecidos dificultando a la red hacer su trabajo de clasificación </a:t>
            </a:r>
          </a:p>
        </p:txBody>
      </p:sp>
    </p:spTree>
    <p:extLst>
      <p:ext uri="{BB962C8B-B14F-4D97-AF65-F5344CB8AC3E}">
        <p14:creationId xmlns:p14="http://schemas.microsoft.com/office/powerpoint/2010/main" val="2823240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de multilayer perceptron">
            <a:extLst>
              <a:ext uri="{FF2B5EF4-FFF2-40B4-BE49-F238E27FC236}">
                <a16:creationId xmlns:a16="http://schemas.microsoft.com/office/drawing/2014/main" id="{0AF13211-3054-4BB1-B866-2C3A394E36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099" y="4560919"/>
            <a:ext cx="2438400" cy="187642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92AEC2FE-AD13-414B-9A50-24DBD988587B}"/>
              </a:ext>
            </a:extLst>
          </p:cNvPr>
          <p:cNvSpPr/>
          <p:nvPr/>
        </p:nvSpPr>
        <p:spPr>
          <a:xfrm>
            <a:off x="8222115" y="4875126"/>
            <a:ext cx="612742" cy="159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715597" y="1549534"/>
            <a:ext cx="10968194" cy="3046988"/>
          </a:xfrm>
          <a:prstGeom prst="rect">
            <a:avLst/>
          </a:prstGeom>
          <a:noFill/>
        </p:spPr>
        <p:txBody>
          <a:bodyPr wrap="square" rtlCol="0">
            <a:spAutoFit/>
          </a:bodyPr>
          <a:lstStyle/>
          <a:p>
            <a:r>
              <a:rPr lang="es-ES" sz="2800" u="sng" dirty="0">
                <a:latin typeface="Abadi Extra Light" panose="020B0204020104020204" pitchFamily="34" charset="0"/>
              </a:rPr>
              <a:t>Redes neuronales tipo </a:t>
            </a:r>
            <a:r>
              <a:rPr lang="es-ES" sz="2800" u="sng" dirty="0" err="1">
                <a:latin typeface="Abadi Extra Light" panose="020B0204020104020204" pitchFamily="34" charset="0"/>
              </a:rPr>
              <a:t>Multilayer</a:t>
            </a:r>
            <a:r>
              <a:rPr lang="es-ES" sz="2800" u="sng" dirty="0">
                <a:latin typeface="Abadi Extra Light" panose="020B0204020104020204" pitchFamily="34" charset="0"/>
              </a:rPr>
              <a:t> </a:t>
            </a:r>
            <a:r>
              <a:rPr lang="es-ES" sz="2800" u="sng" dirty="0" err="1">
                <a:latin typeface="Abadi Extra Light" panose="020B0204020104020204" pitchFamily="34" charset="0"/>
              </a:rPr>
              <a:t>Perceptron</a:t>
            </a:r>
            <a:r>
              <a:rPr lang="es-ES" sz="2800" u="sng" dirty="0">
                <a:latin typeface="Abadi Extra Light" panose="020B0204020104020204" pitchFamily="34" charset="0"/>
              </a:rPr>
              <a:t> (MLP) con el </a:t>
            </a:r>
            <a:r>
              <a:rPr lang="es-ES" sz="2800" u="sng" dirty="0" err="1">
                <a:latin typeface="Abadi Extra Light" panose="020B0204020104020204" pitchFamily="34" charset="0"/>
              </a:rPr>
              <a:t>dataset</a:t>
            </a:r>
            <a:r>
              <a:rPr lang="es-ES" sz="2800" u="sng" dirty="0">
                <a:latin typeface="Abadi Extra Light" panose="020B0204020104020204" pitchFamily="34" charset="0"/>
              </a:rPr>
              <a:t> de atributos </a:t>
            </a:r>
          </a:p>
          <a:p>
            <a:pPr algn="just"/>
            <a:endParaRPr lang="es-ES" sz="800" u="sng" dirty="0">
              <a:latin typeface="Abadi Extra Light" panose="020B0204020104020204" pitchFamily="34" charset="0"/>
            </a:endParaRPr>
          </a:p>
          <a:p>
            <a:pPr algn="just"/>
            <a:endParaRPr lang="es-ES" sz="800" u="sng" dirty="0">
              <a:latin typeface="Abadi Extra Light" panose="020B0204020104020204" pitchFamily="34" charset="0"/>
            </a:endParaRPr>
          </a:p>
          <a:p>
            <a:pPr algn="just"/>
            <a:r>
              <a:rPr lang="es-ES" sz="2400" dirty="0">
                <a:latin typeface="Abadi Extra Light" panose="020B0204020104020204" pitchFamily="34" charset="0"/>
              </a:rPr>
              <a:t>En las Redes Neuronales Multicapa los parámetros de entrada serán las variables de cada canción, las cuales se relacionan con las capas ocultas a través de funciones de activación y pesos. Estos últimos se van actualizando en las diferentes iteraciones con relaciones complejas entre las neuronas estableciendo al final unas probabilidades para cada categoría en la capa de salida.</a:t>
            </a:r>
          </a:p>
        </p:txBody>
      </p:sp>
      <p:sp>
        <p:nvSpPr>
          <p:cNvPr id="3" name="CuadroTexto 2">
            <a:extLst>
              <a:ext uri="{FF2B5EF4-FFF2-40B4-BE49-F238E27FC236}">
                <a16:creationId xmlns:a16="http://schemas.microsoft.com/office/drawing/2014/main" id="{977D82CB-8F6D-4781-BFE2-11D5DB52B4FB}"/>
              </a:ext>
            </a:extLst>
          </p:cNvPr>
          <p:cNvSpPr txBox="1"/>
          <p:nvPr/>
        </p:nvSpPr>
        <p:spPr>
          <a:xfrm>
            <a:off x="8148747" y="5052276"/>
            <a:ext cx="801779" cy="1200329"/>
          </a:xfrm>
          <a:prstGeom prst="rect">
            <a:avLst/>
          </a:prstGeom>
          <a:noFill/>
        </p:spPr>
        <p:txBody>
          <a:bodyPr wrap="square" rtlCol="0">
            <a:spAutoFit/>
          </a:bodyPr>
          <a:lstStyle/>
          <a:p>
            <a:r>
              <a:rPr lang="es-ES" sz="1200" dirty="0">
                <a:solidFill>
                  <a:srgbClr val="FF0000"/>
                </a:solidFill>
              </a:rPr>
              <a:t>Blues</a:t>
            </a:r>
          </a:p>
          <a:p>
            <a:r>
              <a:rPr lang="es-ES" sz="1200" dirty="0"/>
              <a:t>Classical</a:t>
            </a:r>
          </a:p>
          <a:p>
            <a:r>
              <a:rPr lang="es-ES" sz="1200" dirty="0"/>
              <a:t>Country</a:t>
            </a:r>
          </a:p>
          <a:p>
            <a:r>
              <a:rPr lang="es-ES" sz="1200" dirty="0"/>
              <a:t>…</a:t>
            </a:r>
          </a:p>
          <a:p>
            <a:endParaRPr lang="es-ES" sz="2400" dirty="0"/>
          </a:p>
        </p:txBody>
      </p:sp>
      <p:pic>
        <p:nvPicPr>
          <p:cNvPr id="11" name="Imagen 10">
            <a:extLst>
              <a:ext uri="{FF2B5EF4-FFF2-40B4-BE49-F238E27FC236}">
                <a16:creationId xmlns:a16="http://schemas.microsoft.com/office/drawing/2014/main" id="{AF497F74-1FAC-4C9E-87EB-045B464A93B0}"/>
              </a:ext>
            </a:extLst>
          </p:cNvPr>
          <p:cNvPicPr>
            <a:picLocks noChangeAspect="1"/>
          </p:cNvPicPr>
          <p:nvPr/>
        </p:nvPicPr>
        <p:blipFill rotWithShape="1">
          <a:blip r:embed="rId4"/>
          <a:srcRect l="34407" t="22342" r="25696" b="37185"/>
          <a:stretch/>
        </p:blipFill>
        <p:spPr>
          <a:xfrm>
            <a:off x="3156604" y="4884576"/>
            <a:ext cx="2484304" cy="1417567"/>
          </a:xfrm>
          <a:prstGeom prst="rect">
            <a:avLst/>
          </a:prstGeom>
        </p:spPr>
      </p:pic>
      <p:cxnSp>
        <p:nvCxnSpPr>
          <p:cNvPr id="13" name="Conector: angular 12">
            <a:extLst>
              <a:ext uri="{FF2B5EF4-FFF2-40B4-BE49-F238E27FC236}">
                <a16:creationId xmlns:a16="http://schemas.microsoft.com/office/drawing/2014/main" id="{038FEDD6-AF44-4E64-ABCB-DCBB6289557D}"/>
              </a:ext>
            </a:extLst>
          </p:cNvPr>
          <p:cNvCxnSpPr>
            <a:cxnSpLocks/>
          </p:cNvCxnSpPr>
          <p:nvPr/>
        </p:nvCxnSpPr>
        <p:spPr>
          <a:xfrm flipV="1">
            <a:off x="3881721" y="5052276"/>
            <a:ext cx="2273448" cy="150712"/>
          </a:xfrm>
          <a:prstGeom prst="bentConnector3">
            <a:avLst>
              <a:gd name="adj1" fmla="val 1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a:extLst>
              <a:ext uri="{FF2B5EF4-FFF2-40B4-BE49-F238E27FC236}">
                <a16:creationId xmlns:a16="http://schemas.microsoft.com/office/drawing/2014/main" id="{1D91BFB0-B6F6-44DF-A177-E7DD6B61EA33}"/>
              </a:ext>
            </a:extLst>
          </p:cNvPr>
          <p:cNvCxnSpPr>
            <a:cxnSpLocks/>
          </p:cNvCxnSpPr>
          <p:nvPr/>
        </p:nvCxnSpPr>
        <p:spPr>
          <a:xfrm>
            <a:off x="4105839" y="5202987"/>
            <a:ext cx="2049330" cy="95295"/>
          </a:xfrm>
          <a:prstGeom prst="bentConnector3">
            <a:avLst>
              <a:gd name="adj1" fmla="val -11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050579CE-1F98-4836-9649-E270A7051824}"/>
              </a:ext>
            </a:extLst>
          </p:cNvPr>
          <p:cNvCxnSpPr>
            <a:cxnSpLocks/>
          </p:cNvCxnSpPr>
          <p:nvPr/>
        </p:nvCxnSpPr>
        <p:spPr>
          <a:xfrm>
            <a:off x="4413161" y="5202987"/>
            <a:ext cx="1709734" cy="271059"/>
          </a:xfrm>
          <a:prstGeom prst="bentConnector3">
            <a:avLst>
              <a:gd name="adj1" fmla="val 123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870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97073"/>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Motivación</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1" name="CuadroTexto 10">
            <a:extLst>
              <a:ext uri="{FF2B5EF4-FFF2-40B4-BE49-F238E27FC236}">
                <a16:creationId xmlns:a16="http://schemas.microsoft.com/office/drawing/2014/main" id="{27EFE90E-1D33-4182-9D2A-07E85E5723E7}"/>
              </a:ext>
            </a:extLst>
          </p:cNvPr>
          <p:cNvSpPr txBox="1"/>
          <p:nvPr/>
        </p:nvSpPr>
        <p:spPr>
          <a:xfrm>
            <a:off x="611903" y="1652431"/>
            <a:ext cx="10968194" cy="4154984"/>
          </a:xfrm>
          <a:prstGeom prst="rect">
            <a:avLst/>
          </a:prstGeom>
          <a:noFill/>
        </p:spPr>
        <p:txBody>
          <a:bodyPr wrap="square" rtlCol="0">
            <a:spAutoFit/>
          </a:bodyPr>
          <a:lstStyle/>
          <a:p>
            <a:pPr algn="just"/>
            <a:r>
              <a:rPr lang="es-ES" sz="2400" dirty="0">
                <a:latin typeface="Abadi Extra Light" panose="020B0204020104020204" pitchFamily="34" charset="0"/>
              </a:rPr>
              <a:t>Muchos de los sistemas de recomendación de música tienden a agrupar canciones por idioma, país del artista, popularidad.</a:t>
            </a:r>
          </a:p>
          <a:p>
            <a:pPr algn="just"/>
            <a:endParaRPr lang="es-ES" sz="2400" dirty="0">
              <a:latin typeface="Abadi Extra Light" panose="020B0204020104020204" pitchFamily="34" charset="0"/>
            </a:endParaRPr>
          </a:p>
          <a:p>
            <a:pPr algn="just"/>
            <a:r>
              <a:rPr lang="es-ES" sz="2400" dirty="0">
                <a:latin typeface="Abadi Extra Light" panose="020B0204020104020204" pitchFamily="34" charset="0"/>
              </a:rPr>
              <a:t>Esto hace difícil descubrir nueva música en base a como suena. Por ejemplo, si a una persona le gusta música rítmica y con </a:t>
            </a:r>
            <a:r>
              <a:rPr lang="es-ES" sz="2400" dirty="0" err="1">
                <a:latin typeface="Abadi Extra Light" panose="020B0204020104020204" pitchFamily="34" charset="0"/>
              </a:rPr>
              <a:t>Vocoder</a:t>
            </a:r>
            <a:r>
              <a:rPr lang="es-ES" sz="2400" dirty="0">
                <a:latin typeface="Abadi Extra Light" panose="020B0204020104020204" pitchFamily="34" charset="0"/>
              </a:rPr>
              <a:t>, seguramente las recomendaciones entrarán en el bucle del </a:t>
            </a:r>
            <a:r>
              <a:rPr lang="es-ES" sz="2400" dirty="0" err="1">
                <a:latin typeface="Abadi Extra Light" panose="020B0204020104020204" pitchFamily="34" charset="0"/>
              </a:rPr>
              <a:t>Regaetton</a:t>
            </a:r>
            <a:r>
              <a:rPr lang="es-ES" sz="2400" dirty="0">
                <a:latin typeface="Abadi Extra Light" panose="020B0204020104020204" pitchFamily="34" charset="0"/>
              </a:rPr>
              <a:t> si ya ha guardado algunas canciones de este género.</a:t>
            </a:r>
          </a:p>
          <a:p>
            <a:pPr algn="just"/>
            <a:endParaRPr lang="es-ES" sz="2400" dirty="0">
              <a:latin typeface="Abadi Extra Light" panose="020B0204020104020204" pitchFamily="34" charset="0"/>
            </a:endParaRPr>
          </a:p>
          <a:p>
            <a:pPr algn="just"/>
            <a:r>
              <a:rPr lang="es-ES" sz="2400" dirty="0">
                <a:latin typeface="Abadi Extra Light" panose="020B0204020104020204" pitchFamily="34" charset="0"/>
              </a:rPr>
              <a:t>Recomendar y agrupar canciones en base a sus características, tanto numéricas como de imágenes (espectrogramas), podría permitir conocer nueva música aunque no sea muy popular o cercana geográficamente.</a:t>
            </a:r>
          </a:p>
          <a:p>
            <a:pPr algn="just"/>
            <a:endParaRPr lang="es-ES" sz="2400" dirty="0">
              <a:latin typeface="Abadi Extra Light" panose="020B0204020104020204" pitchFamily="34" charset="0"/>
            </a:endParaRPr>
          </a:p>
        </p:txBody>
      </p:sp>
    </p:spTree>
    <p:extLst>
      <p:ext uri="{BB962C8B-B14F-4D97-AF65-F5344CB8AC3E}">
        <p14:creationId xmlns:p14="http://schemas.microsoft.com/office/powerpoint/2010/main" val="4236699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157004" y="1201271"/>
            <a:ext cx="6333017" cy="523220"/>
          </a:xfrm>
          <a:prstGeom prst="rect">
            <a:avLst/>
          </a:prstGeom>
          <a:noFill/>
        </p:spPr>
        <p:txBody>
          <a:bodyPr wrap="square" rtlCol="0">
            <a:spAutoFit/>
          </a:bodyPr>
          <a:lstStyle/>
          <a:p>
            <a:pPr algn="just"/>
            <a:r>
              <a:rPr lang="es-ES" sz="2800" u="sng" dirty="0">
                <a:latin typeface="Abadi Extra Light" panose="020B0204020104020204" pitchFamily="34" charset="0"/>
              </a:rPr>
              <a:t>Resultados de Redes Neuronales Multicapa</a:t>
            </a:r>
          </a:p>
        </p:txBody>
      </p:sp>
      <p:sp>
        <p:nvSpPr>
          <p:cNvPr id="5" name="CuadroTexto 4">
            <a:extLst>
              <a:ext uri="{FF2B5EF4-FFF2-40B4-BE49-F238E27FC236}">
                <a16:creationId xmlns:a16="http://schemas.microsoft.com/office/drawing/2014/main" id="{897888DA-8F0D-49C1-A368-A72B0AA66278}"/>
              </a:ext>
            </a:extLst>
          </p:cNvPr>
          <p:cNvSpPr txBox="1"/>
          <p:nvPr/>
        </p:nvSpPr>
        <p:spPr>
          <a:xfrm>
            <a:off x="7278799" y="2309356"/>
            <a:ext cx="3945011" cy="646331"/>
          </a:xfrm>
          <a:prstGeom prst="rect">
            <a:avLst/>
          </a:prstGeom>
          <a:noFill/>
        </p:spPr>
        <p:txBody>
          <a:bodyPr wrap="square" rtlCol="0">
            <a:spAutoFit/>
          </a:bodyPr>
          <a:lstStyle/>
          <a:p>
            <a:pPr algn="just"/>
            <a:r>
              <a:rPr lang="es-ES" b="1" dirty="0">
                <a:latin typeface="Abadi Extra Light" panose="020B0204020104020204" pitchFamily="34" charset="0"/>
              </a:rPr>
              <a:t>Resultado: 69% de precisión sobre el test</a:t>
            </a:r>
          </a:p>
          <a:p>
            <a:endParaRPr lang="es-ES" dirty="0"/>
          </a:p>
        </p:txBody>
      </p:sp>
      <p:cxnSp>
        <p:nvCxnSpPr>
          <p:cNvPr id="7" name="Conector recto 6">
            <a:extLst>
              <a:ext uri="{FF2B5EF4-FFF2-40B4-BE49-F238E27FC236}">
                <a16:creationId xmlns:a16="http://schemas.microsoft.com/office/drawing/2014/main" id="{92457C2E-DD70-45EB-A508-C493791E8CC4}"/>
              </a:ext>
            </a:extLst>
          </p:cNvPr>
          <p:cNvCxnSpPr/>
          <p:nvPr/>
        </p:nvCxnSpPr>
        <p:spPr>
          <a:xfrm>
            <a:off x="8267888" y="3130476"/>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C74217D2-3787-476F-8B84-536112F13B8A}"/>
              </a:ext>
            </a:extLst>
          </p:cNvPr>
          <p:cNvPicPr>
            <a:picLocks noChangeAspect="1"/>
          </p:cNvPicPr>
          <p:nvPr/>
        </p:nvPicPr>
        <p:blipFill>
          <a:blip r:embed="rId3"/>
          <a:stretch>
            <a:fillRect/>
          </a:stretch>
        </p:blipFill>
        <p:spPr>
          <a:xfrm>
            <a:off x="7392873" y="2640864"/>
            <a:ext cx="3479193" cy="3053837"/>
          </a:xfrm>
          <a:prstGeom prst="rect">
            <a:avLst/>
          </a:prstGeom>
        </p:spPr>
      </p:pic>
      <p:sp>
        <p:nvSpPr>
          <p:cNvPr id="12" name="CuadroTexto 11">
            <a:extLst>
              <a:ext uri="{FF2B5EF4-FFF2-40B4-BE49-F238E27FC236}">
                <a16:creationId xmlns:a16="http://schemas.microsoft.com/office/drawing/2014/main" id="{96C4C5C9-F2D8-4F60-875A-F8FBCD1F2958}"/>
              </a:ext>
            </a:extLst>
          </p:cNvPr>
          <p:cNvSpPr txBox="1"/>
          <p:nvPr/>
        </p:nvSpPr>
        <p:spPr>
          <a:xfrm>
            <a:off x="6365421" y="1663025"/>
            <a:ext cx="2543836" cy="646331"/>
          </a:xfrm>
          <a:prstGeom prst="rect">
            <a:avLst/>
          </a:prstGeom>
          <a:noFill/>
        </p:spPr>
        <p:txBody>
          <a:bodyPr wrap="square" rtlCol="0">
            <a:spAutoFit/>
          </a:bodyPr>
          <a:lstStyle/>
          <a:p>
            <a:pPr algn="just"/>
            <a:r>
              <a:rPr lang="es-ES" dirty="0">
                <a:latin typeface="Abadi Extra Light" panose="020B0204020104020204" pitchFamily="34" charset="0"/>
              </a:rPr>
              <a:t>Dataset: Atributos </a:t>
            </a:r>
          </a:p>
          <a:p>
            <a:pPr algn="just"/>
            <a:r>
              <a:rPr lang="es-ES" dirty="0">
                <a:latin typeface="Abadi Extra Light" panose="020B0204020104020204" pitchFamily="34" charset="0"/>
              </a:rPr>
              <a:t>Número de clases: 10</a:t>
            </a:r>
            <a:endParaRPr lang="es-ES" dirty="0"/>
          </a:p>
        </p:txBody>
      </p:sp>
      <p:sp>
        <p:nvSpPr>
          <p:cNvPr id="13" name="CuadroTexto 12">
            <a:extLst>
              <a:ext uri="{FF2B5EF4-FFF2-40B4-BE49-F238E27FC236}">
                <a16:creationId xmlns:a16="http://schemas.microsoft.com/office/drawing/2014/main" id="{FFDD94B3-610F-4EE0-91FB-389A713DBC44}"/>
              </a:ext>
            </a:extLst>
          </p:cNvPr>
          <p:cNvSpPr txBox="1"/>
          <p:nvPr/>
        </p:nvSpPr>
        <p:spPr>
          <a:xfrm>
            <a:off x="42083" y="1663024"/>
            <a:ext cx="2543836" cy="646331"/>
          </a:xfrm>
          <a:prstGeom prst="rect">
            <a:avLst/>
          </a:prstGeom>
          <a:noFill/>
        </p:spPr>
        <p:txBody>
          <a:bodyPr wrap="square" rtlCol="0">
            <a:spAutoFit/>
          </a:bodyPr>
          <a:lstStyle/>
          <a:p>
            <a:pPr algn="just"/>
            <a:r>
              <a:rPr lang="es-ES" dirty="0">
                <a:latin typeface="Abadi Extra Light" panose="020B0204020104020204" pitchFamily="34" charset="0"/>
              </a:rPr>
              <a:t>Dataset: Atributos </a:t>
            </a:r>
          </a:p>
          <a:p>
            <a:pPr algn="just"/>
            <a:r>
              <a:rPr lang="es-ES" dirty="0">
                <a:latin typeface="Abadi Extra Light" panose="020B0204020104020204" pitchFamily="34" charset="0"/>
              </a:rPr>
              <a:t>Número de clases: 3</a:t>
            </a:r>
          </a:p>
        </p:txBody>
      </p:sp>
      <p:sp>
        <p:nvSpPr>
          <p:cNvPr id="16" name="CuadroTexto 15">
            <a:extLst>
              <a:ext uri="{FF2B5EF4-FFF2-40B4-BE49-F238E27FC236}">
                <a16:creationId xmlns:a16="http://schemas.microsoft.com/office/drawing/2014/main" id="{C86A9BC8-F4BC-4353-8A60-4581D61DF0B8}"/>
              </a:ext>
            </a:extLst>
          </p:cNvPr>
          <p:cNvSpPr txBox="1"/>
          <p:nvPr/>
        </p:nvSpPr>
        <p:spPr>
          <a:xfrm>
            <a:off x="1174127" y="2309355"/>
            <a:ext cx="3945011" cy="646331"/>
          </a:xfrm>
          <a:prstGeom prst="rect">
            <a:avLst/>
          </a:prstGeom>
          <a:noFill/>
        </p:spPr>
        <p:txBody>
          <a:bodyPr wrap="square" rtlCol="0">
            <a:spAutoFit/>
          </a:bodyPr>
          <a:lstStyle/>
          <a:p>
            <a:pPr algn="just"/>
            <a:r>
              <a:rPr lang="es-ES" b="1" dirty="0">
                <a:latin typeface="Abadi Extra Light" panose="020B0204020104020204" pitchFamily="34" charset="0"/>
              </a:rPr>
              <a:t>Resultado: 78% de precisión sobre el test</a:t>
            </a:r>
          </a:p>
          <a:p>
            <a:endParaRPr lang="es-ES" dirty="0"/>
          </a:p>
        </p:txBody>
      </p:sp>
      <p:cxnSp>
        <p:nvCxnSpPr>
          <p:cNvPr id="17" name="Conector recto 16">
            <a:extLst>
              <a:ext uri="{FF2B5EF4-FFF2-40B4-BE49-F238E27FC236}">
                <a16:creationId xmlns:a16="http://schemas.microsoft.com/office/drawing/2014/main" id="{0FB9921F-02C8-4B19-8464-427A4793F660}"/>
              </a:ext>
            </a:extLst>
          </p:cNvPr>
          <p:cNvCxnSpPr/>
          <p:nvPr/>
        </p:nvCxnSpPr>
        <p:spPr>
          <a:xfrm>
            <a:off x="2995738" y="3503011"/>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Imagen 18">
            <a:extLst>
              <a:ext uri="{FF2B5EF4-FFF2-40B4-BE49-F238E27FC236}">
                <a16:creationId xmlns:a16="http://schemas.microsoft.com/office/drawing/2014/main" id="{05AD8E8E-33B1-429B-84B3-19F69AF30799}"/>
              </a:ext>
            </a:extLst>
          </p:cNvPr>
          <p:cNvPicPr>
            <a:picLocks noChangeAspect="1"/>
          </p:cNvPicPr>
          <p:nvPr/>
        </p:nvPicPr>
        <p:blipFill>
          <a:blip r:embed="rId4"/>
          <a:stretch>
            <a:fillRect/>
          </a:stretch>
        </p:blipFill>
        <p:spPr>
          <a:xfrm>
            <a:off x="1397191" y="2693846"/>
            <a:ext cx="3287022" cy="2814575"/>
          </a:xfrm>
          <a:prstGeom prst="rect">
            <a:avLst/>
          </a:prstGeom>
        </p:spPr>
      </p:pic>
      <p:sp>
        <p:nvSpPr>
          <p:cNvPr id="20" name="CuadroTexto 19">
            <a:extLst>
              <a:ext uri="{FF2B5EF4-FFF2-40B4-BE49-F238E27FC236}">
                <a16:creationId xmlns:a16="http://schemas.microsoft.com/office/drawing/2014/main" id="{92EA7C0B-8B63-4E2F-BABB-B45077FDA834}"/>
              </a:ext>
            </a:extLst>
          </p:cNvPr>
          <p:cNvSpPr txBox="1"/>
          <p:nvPr/>
        </p:nvSpPr>
        <p:spPr>
          <a:xfrm>
            <a:off x="581025" y="5740867"/>
            <a:ext cx="5432652" cy="923330"/>
          </a:xfrm>
          <a:prstGeom prst="rect">
            <a:avLst/>
          </a:prstGeom>
          <a:noFill/>
          <a:ln>
            <a:solidFill>
              <a:srgbClr val="FF0000"/>
            </a:solidFill>
          </a:ln>
        </p:spPr>
        <p:txBody>
          <a:bodyPr wrap="square" rtlCol="0">
            <a:spAutoFit/>
          </a:bodyPr>
          <a:lstStyle/>
          <a:p>
            <a:pPr algn="ctr"/>
            <a:r>
              <a:rPr lang="es-ES" dirty="0">
                <a:latin typeface="Abadi Extra Light" panose="020B0204020104020204" pitchFamily="34" charset="0"/>
              </a:rPr>
              <a:t>El mayor número de errores se produce entre la música rítmica y la popular. Esto es coherente con lo que vimos en los espectrogramas y las distribuciones de los atributos </a:t>
            </a:r>
          </a:p>
        </p:txBody>
      </p:sp>
      <p:sp>
        <p:nvSpPr>
          <p:cNvPr id="11" name="CuadroTexto 10">
            <a:extLst>
              <a:ext uri="{FF2B5EF4-FFF2-40B4-BE49-F238E27FC236}">
                <a16:creationId xmlns:a16="http://schemas.microsoft.com/office/drawing/2014/main" id="{8EFD2846-3F30-4609-86BC-07DCBB4B828A}"/>
              </a:ext>
            </a:extLst>
          </p:cNvPr>
          <p:cNvSpPr txBox="1"/>
          <p:nvPr/>
        </p:nvSpPr>
        <p:spPr>
          <a:xfrm>
            <a:off x="6365421" y="5694701"/>
            <a:ext cx="5534099" cy="1015663"/>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El mayor número de errores se produce entre rock, metal y blues que musicalmente tienen orígenes similares</a:t>
            </a:r>
          </a:p>
        </p:txBody>
      </p:sp>
    </p:spTree>
    <p:extLst>
      <p:ext uri="{BB962C8B-B14F-4D97-AF65-F5344CB8AC3E}">
        <p14:creationId xmlns:p14="http://schemas.microsoft.com/office/powerpoint/2010/main" val="3360518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97073"/>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Conclusiones</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1" name="CuadroTexto 10">
            <a:extLst>
              <a:ext uri="{FF2B5EF4-FFF2-40B4-BE49-F238E27FC236}">
                <a16:creationId xmlns:a16="http://schemas.microsoft.com/office/drawing/2014/main" id="{27EFE90E-1D33-4182-9D2A-07E85E5723E7}"/>
              </a:ext>
            </a:extLst>
          </p:cNvPr>
          <p:cNvSpPr txBox="1"/>
          <p:nvPr/>
        </p:nvSpPr>
        <p:spPr>
          <a:xfrm>
            <a:off x="611903" y="1652431"/>
            <a:ext cx="10968194" cy="3416320"/>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latin typeface="Abadi Extra Light" panose="020B0204020104020204" pitchFamily="34" charset="0"/>
              </a:rPr>
              <a:t>A pesar de ser un </a:t>
            </a:r>
            <a:r>
              <a:rPr lang="es-ES" sz="2400" dirty="0" err="1">
                <a:latin typeface="Abadi Extra Light" panose="020B0204020104020204" pitchFamily="34" charset="0"/>
              </a:rPr>
              <a:t>dataset</a:t>
            </a:r>
            <a:r>
              <a:rPr lang="es-ES" sz="2400" dirty="0">
                <a:latin typeface="Abadi Extra Light" panose="020B0204020104020204" pitchFamily="34" charset="0"/>
              </a:rPr>
              <a:t> pequeño (solo 100 muestras por género) las redes neuronales consiguen buenas predicciones, sobre todo para el </a:t>
            </a:r>
            <a:r>
              <a:rPr lang="es-ES" sz="2400" dirty="0" err="1">
                <a:latin typeface="Abadi Extra Light" panose="020B0204020104020204" pitchFamily="34" charset="0"/>
              </a:rPr>
              <a:t>dataset</a:t>
            </a:r>
            <a:r>
              <a:rPr lang="es-ES" sz="2400" dirty="0">
                <a:latin typeface="Abadi Extra Light" panose="020B0204020104020204" pitchFamily="34" charset="0"/>
              </a:rPr>
              <a:t> de atributos (78% de precisión para tres clases y 69% para los 10 géneros).</a:t>
            </a:r>
          </a:p>
          <a:p>
            <a:pPr marL="342900" indent="-342900" algn="just">
              <a:buFont typeface="Arial" panose="020B0604020202020204" pitchFamily="34" charset="0"/>
              <a:buChar char="•"/>
            </a:pPr>
            <a:endParaRPr lang="es-ES" sz="2400" dirty="0">
              <a:latin typeface="Abadi Extra Light" panose="020B0204020104020204" pitchFamily="34" charset="0"/>
            </a:endParaRPr>
          </a:p>
          <a:p>
            <a:pPr marL="342900" indent="-342900" algn="just">
              <a:buFont typeface="Arial" panose="020B0604020202020204" pitchFamily="34" charset="0"/>
              <a:buChar char="•"/>
            </a:pPr>
            <a:r>
              <a:rPr lang="es-ES" sz="2400" dirty="0">
                <a:latin typeface="Abadi Extra Light" panose="020B0204020104020204" pitchFamily="34" charset="0"/>
              </a:rPr>
              <a:t>El uso de espectrogramas para la predicción de géneros musicales presenta resultados pobres. Patrones tan específicos y sutiles son difíciles de entrenar para la red neuronal.</a:t>
            </a:r>
          </a:p>
          <a:p>
            <a:pPr marL="342900" indent="-342900" algn="just">
              <a:buFont typeface="Arial" panose="020B0604020202020204" pitchFamily="34" charset="0"/>
              <a:buChar char="•"/>
            </a:pPr>
            <a:endParaRPr lang="es-ES" sz="2400" dirty="0">
              <a:latin typeface="Abadi Extra Light" panose="020B0204020104020204" pitchFamily="34" charset="0"/>
            </a:endParaRPr>
          </a:p>
          <a:p>
            <a:pPr marL="342900" indent="-342900" algn="just">
              <a:buFont typeface="Arial" panose="020B0604020202020204" pitchFamily="34" charset="0"/>
              <a:buChar char="•"/>
            </a:pPr>
            <a:r>
              <a:rPr lang="es-ES" sz="2400" dirty="0">
                <a:latin typeface="Abadi Extra Light" panose="020B0204020104020204" pitchFamily="34" charset="0"/>
              </a:rPr>
              <a:t>K-</a:t>
            </a:r>
            <a:r>
              <a:rPr lang="es-ES" sz="2400" dirty="0" err="1">
                <a:latin typeface="Abadi Extra Light" panose="020B0204020104020204" pitchFamily="34" charset="0"/>
              </a:rPr>
              <a:t>Means</a:t>
            </a:r>
            <a:r>
              <a:rPr lang="es-ES" sz="2400" dirty="0">
                <a:latin typeface="Abadi Extra Light" panose="020B0204020104020204" pitchFamily="34" charset="0"/>
              </a:rPr>
              <a:t> funciona bien para agrupar géneros con características similares. Tendría utilidad para crear </a:t>
            </a:r>
            <a:r>
              <a:rPr lang="es-ES" sz="2400" dirty="0" err="1">
                <a:latin typeface="Abadi Extra Light" panose="020B0204020104020204" pitchFamily="34" charset="0"/>
              </a:rPr>
              <a:t>playlists</a:t>
            </a:r>
            <a:r>
              <a:rPr lang="es-ES" sz="2400" dirty="0">
                <a:latin typeface="Abadi Extra Light" panose="020B0204020104020204" pitchFamily="34" charset="0"/>
              </a:rPr>
              <a:t> por ejemplo.</a:t>
            </a:r>
          </a:p>
        </p:txBody>
      </p:sp>
    </p:spTree>
    <p:extLst>
      <p:ext uri="{BB962C8B-B14F-4D97-AF65-F5344CB8AC3E}">
        <p14:creationId xmlns:p14="http://schemas.microsoft.com/office/powerpoint/2010/main" val="3626859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97073"/>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Acciones futuras</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1" name="CuadroTexto 10">
            <a:extLst>
              <a:ext uri="{FF2B5EF4-FFF2-40B4-BE49-F238E27FC236}">
                <a16:creationId xmlns:a16="http://schemas.microsoft.com/office/drawing/2014/main" id="{27EFE90E-1D33-4182-9D2A-07E85E5723E7}"/>
              </a:ext>
            </a:extLst>
          </p:cNvPr>
          <p:cNvSpPr txBox="1"/>
          <p:nvPr/>
        </p:nvSpPr>
        <p:spPr>
          <a:xfrm>
            <a:off x="611903" y="1652431"/>
            <a:ext cx="10968194" cy="193899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latin typeface="Abadi Extra Light" panose="020B0204020104020204" pitchFamily="34" charset="0"/>
              </a:rPr>
              <a:t>Combinar ambos </a:t>
            </a:r>
            <a:r>
              <a:rPr lang="es-ES" sz="2400" dirty="0" err="1">
                <a:latin typeface="Abadi Extra Light" panose="020B0204020104020204" pitchFamily="34" charset="0"/>
              </a:rPr>
              <a:t>datasets</a:t>
            </a:r>
            <a:r>
              <a:rPr lang="es-ES" sz="2400" dirty="0">
                <a:latin typeface="Abadi Extra Light" panose="020B0204020104020204" pitchFamily="34" charset="0"/>
              </a:rPr>
              <a:t> para obtener mejores predicciones.</a:t>
            </a:r>
          </a:p>
          <a:p>
            <a:pPr marL="342900" indent="-342900" algn="just">
              <a:buFont typeface="Arial" panose="020B0604020202020204" pitchFamily="34" charset="0"/>
              <a:buChar char="•"/>
            </a:pPr>
            <a:endParaRPr lang="es-ES" sz="2400" dirty="0">
              <a:latin typeface="Abadi Extra Light" panose="020B0204020104020204" pitchFamily="34" charset="0"/>
            </a:endParaRPr>
          </a:p>
          <a:p>
            <a:pPr marL="342900" indent="-342900" algn="just">
              <a:buFont typeface="Arial" panose="020B0604020202020204" pitchFamily="34" charset="0"/>
              <a:buChar char="•"/>
            </a:pPr>
            <a:r>
              <a:rPr lang="es-ES" sz="2400" dirty="0">
                <a:latin typeface="Abadi Extra Light" panose="020B0204020104020204" pitchFamily="34" charset="0"/>
              </a:rPr>
              <a:t>Probar estos algoritmos con mas muestras de audio.</a:t>
            </a:r>
          </a:p>
          <a:p>
            <a:pPr marL="342900" indent="-342900" algn="just">
              <a:buFont typeface="Arial" panose="020B0604020202020204" pitchFamily="34" charset="0"/>
              <a:buChar char="•"/>
            </a:pPr>
            <a:endParaRPr lang="es-ES" sz="2400" dirty="0">
              <a:latin typeface="Abadi Extra Light" panose="020B0204020104020204" pitchFamily="34" charset="0"/>
            </a:endParaRPr>
          </a:p>
          <a:p>
            <a:pPr marL="342900" indent="-342900" algn="just">
              <a:buFont typeface="Arial" panose="020B0604020202020204" pitchFamily="34" charset="0"/>
              <a:buChar char="•"/>
            </a:pPr>
            <a:r>
              <a:rPr lang="es-ES" sz="2400" dirty="0">
                <a:latin typeface="Abadi Extra Light" panose="020B0204020104020204" pitchFamily="34" charset="0"/>
              </a:rPr>
              <a:t>Hacer Data </a:t>
            </a:r>
            <a:r>
              <a:rPr lang="es-ES" sz="2400" dirty="0" err="1">
                <a:latin typeface="Abadi Extra Light" panose="020B0204020104020204" pitchFamily="34" charset="0"/>
              </a:rPr>
              <a:t>Engineering</a:t>
            </a:r>
            <a:r>
              <a:rPr lang="es-ES" sz="2400" dirty="0">
                <a:latin typeface="Abadi Extra Light" panose="020B0204020104020204" pitchFamily="34" charset="0"/>
              </a:rPr>
              <a:t> para crear nuevas variables que diferencien mejor las clases.</a:t>
            </a:r>
          </a:p>
        </p:txBody>
      </p:sp>
      <p:sp>
        <p:nvSpPr>
          <p:cNvPr id="3" name="CuadroTexto 2">
            <a:extLst>
              <a:ext uri="{FF2B5EF4-FFF2-40B4-BE49-F238E27FC236}">
                <a16:creationId xmlns:a16="http://schemas.microsoft.com/office/drawing/2014/main" id="{712BA7BD-7653-49B0-B1C2-5AA72F2A5DD9}"/>
              </a:ext>
            </a:extLst>
          </p:cNvPr>
          <p:cNvSpPr txBox="1"/>
          <p:nvPr/>
        </p:nvSpPr>
        <p:spPr>
          <a:xfrm>
            <a:off x="3281898" y="4071569"/>
            <a:ext cx="5701226" cy="584775"/>
          </a:xfrm>
          <a:prstGeom prst="rect">
            <a:avLst/>
          </a:prstGeom>
          <a:noFill/>
        </p:spPr>
        <p:txBody>
          <a:bodyPr wrap="square" rtlCol="0">
            <a:spAutoFit/>
          </a:bodyPr>
          <a:lstStyle/>
          <a:p>
            <a:pPr algn="ctr"/>
            <a:r>
              <a:rPr lang="es-ES" sz="3200" dirty="0"/>
              <a:t>¿PROBAMOS EL MODELO?</a:t>
            </a:r>
          </a:p>
        </p:txBody>
      </p:sp>
      <p:pic>
        <p:nvPicPr>
          <p:cNvPr id="5" name="Gráfico 4" descr="Robot">
            <a:extLst>
              <a:ext uri="{FF2B5EF4-FFF2-40B4-BE49-F238E27FC236}">
                <a16:creationId xmlns:a16="http://schemas.microsoft.com/office/drawing/2014/main" id="{8C545ADB-A765-4741-951A-A45B20486C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4901" y="5053360"/>
            <a:ext cx="1315221" cy="1315221"/>
          </a:xfrm>
          <a:prstGeom prst="rect">
            <a:avLst/>
          </a:prstGeom>
        </p:spPr>
      </p:pic>
      <p:pic>
        <p:nvPicPr>
          <p:cNvPr id="7" name="Gráfico 6" descr="Auriculares">
            <a:hlinkClick r:id="rId5" action="ppaction://hlinkfile"/>
            <a:extLst>
              <a:ext uri="{FF2B5EF4-FFF2-40B4-BE49-F238E27FC236}">
                <a16:creationId xmlns:a16="http://schemas.microsoft.com/office/drawing/2014/main" id="{E1EE0CA0-F637-4BB3-B373-0A61C8CD04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42705" y="4468585"/>
            <a:ext cx="1379615" cy="1379615"/>
          </a:xfrm>
          <a:prstGeom prst="rect">
            <a:avLst/>
          </a:prstGeom>
        </p:spPr>
      </p:pic>
    </p:spTree>
    <p:extLst>
      <p:ext uri="{BB962C8B-B14F-4D97-AF65-F5344CB8AC3E}">
        <p14:creationId xmlns:p14="http://schemas.microsoft.com/office/powerpoint/2010/main" val="274170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Objetivos</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6" name="CuadroTexto 5">
            <a:extLst>
              <a:ext uri="{FF2B5EF4-FFF2-40B4-BE49-F238E27FC236}">
                <a16:creationId xmlns:a16="http://schemas.microsoft.com/office/drawing/2014/main" id="{0E8F43BC-4689-4BD9-8E4E-8D82EBAA93B6}"/>
              </a:ext>
            </a:extLst>
          </p:cNvPr>
          <p:cNvSpPr txBox="1"/>
          <p:nvPr/>
        </p:nvSpPr>
        <p:spPr>
          <a:xfrm>
            <a:off x="585509" y="2091706"/>
            <a:ext cx="10968194" cy="1938992"/>
          </a:xfrm>
          <a:prstGeom prst="rect">
            <a:avLst/>
          </a:prstGeom>
          <a:noFill/>
        </p:spPr>
        <p:txBody>
          <a:bodyPr wrap="square" rtlCol="0">
            <a:spAutoFit/>
          </a:bodyPr>
          <a:lstStyle/>
          <a:p>
            <a:pPr algn="just"/>
            <a:endParaRPr lang="es-ES" sz="2400" dirty="0">
              <a:latin typeface="Abadi Extra Light" panose="020B0204020104020204" pitchFamily="34" charset="0"/>
            </a:endParaRPr>
          </a:p>
          <a:p>
            <a:pPr algn="just"/>
            <a:r>
              <a:rPr lang="es-ES" sz="2400" dirty="0">
                <a:latin typeface="Abadi Extra Light" panose="020B0204020104020204" pitchFamily="34" charset="0"/>
              </a:rPr>
              <a:t>Evaluar la precisión de los algoritmos de Machine </a:t>
            </a:r>
            <a:r>
              <a:rPr lang="es-ES" sz="2400" dirty="0" err="1">
                <a:latin typeface="Abadi Extra Light" panose="020B0204020104020204" pitchFamily="34" charset="0"/>
              </a:rPr>
              <a:t>Learning</a:t>
            </a:r>
            <a:r>
              <a:rPr lang="es-ES" sz="2400" dirty="0">
                <a:latin typeface="Abadi Extra Light" panose="020B0204020104020204" pitchFamily="34" charset="0"/>
              </a:rPr>
              <a:t>, específicamente de Redes Neuronales y K-</a:t>
            </a:r>
            <a:r>
              <a:rPr lang="es-ES" sz="2400" dirty="0" err="1">
                <a:latin typeface="Abadi Extra Light" panose="020B0204020104020204" pitchFamily="34" charset="0"/>
              </a:rPr>
              <a:t>Means</a:t>
            </a:r>
            <a:r>
              <a:rPr lang="es-ES" sz="2400" dirty="0">
                <a:latin typeface="Abadi Extra Light" panose="020B0204020104020204" pitchFamily="34" charset="0"/>
              </a:rPr>
              <a:t>, para clasificar la música por género y por tipo de música (mas melódica y armónica o mas rítmica y enérgica). Todo ello extrayendo variables numéricas e imágenes (espectrogramas) a partir de muestras de audio.</a:t>
            </a:r>
          </a:p>
        </p:txBody>
      </p:sp>
    </p:spTree>
    <p:extLst>
      <p:ext uri="{BB962C8B-B14F-4D97-AF65-F5344CB8AC3E}">
        <p14:creationId xmlns:p14="http://schemas.microsoft.com/office/powerpoint/2010/main" val="176576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Señales de audio</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pic>
        <p:nvPicPr>
          <p:cNvPr id="1026" name="Picture 2">
            <a:extLst>
              <a:ext uri="{FF2B5EF4-FFF2-40B4-BE49-F238E27FC236}">
                <a16:creationId xmlns:a16="http://schemas.microsoft.com/office/drawing/2014/main" id="{41160E01-699B-4F91-A592-BF05319D7F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846" y="1933773"/>
            <a:ext cx="3624813" cy="255026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CB1CE1D0-438A-47B2-B99C-08A89D8BC47B}"/>
              </a:ext>
            </a:extLst>
          </p:cNvPr>
          <p:cNvPicPr>
            <a:picLocks noChangeAspect="1"/>
          </p:cNvPicPr>
          <p:nvPr/>
        </p:nvPicPr>
        <p:blipFill rotWithShape="1">
          <a:blip r:embed="rId6"/>
          <a:srcRect l="381" t="7103" r="14277" b="50330"/>
          <a:stretch/>
        </p:blipFill>
        <p:spPr>
          <a:xfrm>
            <a:off x="5215811" y="1475334"/>
            <a:ext cx="4982548" cy="1397919"/>
          </a:xfrm>
          <a:prstGeom prst="rect">
            <a:avLst/>
          </a:prstGeom>
        </p:spPr>
      </p:pic>
      <p:pic>
        <p:nvPicPr>
          <p:cNvPr id="11" name="Imagen 10">
            <a:extLst>
              <a:ext uri="{FF2B5EF4-FFF2-40B4-BE49-F238E27FC236}">
                <a16:creationId xmlns:a16="http://schemas.microsoft.com/office/drawing/2014/main" id="{B53819DC-233C-4B4B-A5AF-5584C8EF1AE3}"/>
              </a:ext>
            </a:extLst>
          </p:cNvPr>
          <p:cNvPicPr>
            <a:picLocks noChangeAspect="1"/>
          </p:cNvPicPr>
          <p:nvPr/>
        </p:nvPicPr>
        <p:blipFill rotWithShape="1">
          <a:blip r:embed="rId6"/>
          <a:srcRect l="1392" t="47397" r="14543" b="10036"/>
          <a:stretch/>
        </p:blipFill>
        <p:spPr>
          <a:xfrm>
            <a:off x="5290457" y="3909527"/>
            <a:ext cx="4907902" cy="1397918"/>
          </a:xfrm>
          <a:prstGeom prst="rect">
            <a:avLst/>
          </a:prstGeom>
        </p:spPr>
      </p:pic>
      <p:sp>
        <p:nvSpPr>
          <p:cNvPr id="4" name="CuadroTexto 3">
            <a:extLst>
              <a:ext uri="{FF2B5EF4-FFF2-40B4-BE49-F238E27FC236}">
                <a16:creationId xmlns:a16="http://schemas.microsoft.com/office/drawing/2014/main" id="{74BF69B0-DCF0-49FE-B6BA-84071C6C8E46}"/>
              </a:ext>
            </a:extLst>
          </p:cNvPr>
          <p:cNvSpPr txBox="1"/>
          <p:nvPr/>
        </p:nvSpPr>
        <p:spPr>
          <a:xfrm>
            <a:off x="7235889" y="2809398"/>
            <a:ext cx="942392" cy="338554"/>
          </a:xfrm>
          <a:prstGeom prst="rect">
            <a:avLst/>
          </a:prstGeom>
          <a:noFill/>
        </p:spPr>
        <p:txBody>
          <a:bodyPr wrap="square" rtlCol="0">
            <a:spAutoFit/>
          </a:bodyPr>
          <a:lstStyle>
            <a:defPPr>
              <a:defRPr lang="es-ES"/>
            </a:defPPr>
            <a:lvl1pPr>
              <a:defRPr sz="1600">
                <a:latin typeface="Abadi" panose="020B0604020104020204" pitchFamily="34" charset="0"/>
              </a:defRPr>
            </a:lvl1pPr>
          </a:lstStyle>
          <a:p>
            <a:r>
              <a:rPr lang="es-ES" dirty="0"/>
              <a:t>tiempo</a:t>
            </a:r>
          </a:p>
        </p:txBody>
      </p:sp>
      <p:sp>
        <p:nvSpPr>
          <p:cNvPr id="12" name="CuadroTexto 11">
            <a:extLst>
              <a:ext uri="{FF2B5EF4-FFF2-40B4-BE49-F238E27FC236}">
                <a16:creationId xmlns:a16="http://schemas.microsoft.com/office/drawing/2014/main" id="{54246ECE-D23C-485B-BC0C-9C408DDFE2CC}"/>
              </a:ext>
            </a:extLst>
          </p:cNvPr>
          <p:cNvSpPr txBox="1"/>
          <p:nvPr/>
        </p:nvSpPr>
        <p:spPr>
          <a:xfrm rot="5400000" flipV="1">
            <a:off x="4571084" y="1942305"/>
            <a:ext cx="950901" cy="338554"/>
          </a:xfrm>
          <a:prstGeom prst="rect">
            <a:avLst/>
          </a:prstGeom>
          <a:noFill/>
        </p:spPr>
        <p:txBody>
          <a:bodyPr wrap="square" rtlCol="0">
            <a:spAutoFit/>
          </a:bodyPr>
          <a:lstStyle>
            <a:defPPr>
              <a:defRPr lang="es-ES"/>
            </a:defPPr>
            <a:lvl1pPr>
              <a:defRPr sz="1600">
                <a:latin typeface="Abadi" panose="020B0604020104020204" pitchFamily="34" charset="0"/>
              </a:defRPr>
            </a:lvl1pPr>
          </a:lstStyle>
          <a:p>
            <a:r>
              <a:rPr lang="es-ES" dirty="0"/>
              <a:t>amplitud</a:t>
            </a:r>
          </a:p>
        </p:txBody>
      </p:sp>
      <p:sp>
        <p:nvSpPr>
          <p:cNvPr id="13" name="CuadroTexto 12">
            <a:extLst>
              <a:ext uri="{FF2B5EF4-FFF2-40B4-BE49-F238E27FC236}">
                <a16:creationId xmlns:a16="http://schemas.microsoft.com/office/drawing/2014/main" id="{C0E5BBE5-1DE6-418E-AC77-D1C8EB2548E1}"/>
              </a:ext>
            </a:extLst>
          </p:cNvPr>
          <p:cNvSpPr txBox="1"/>
          <p:nvPr/>
        </p:nvSpPr>
        <p:spPr>
          <a:xfrm>
            <a:off x="7393108" y="5307445"/>
            <a:ext cx="942392" cy="338554"/>
          </a:xfrm>
          <a:prstGeom prst="rect">
            <a:avLst/>
          </a:prstGeom>
          <a:noFill/>
        </p:spPr>
        <p:txBody>
          <a:bodyPr wrap="square" rtlCol="0">
            <a:spAutoFit/>
          </a:bodyPr>
          <a:lstStyle/>
          <a:p>
            <a:r>
              <a:rPr lang="es-ES" sz="1600" dirty="0">
                <a:latin typeface="Abadi" panose="020B0604020104020204" pitchFamily="34" charset="0"/>
              </a:rPr>
              <a:t>tiempo</a:t>
            </a:r>
          </a:p>
        </p:txBody>
      </p:sp>
      <p:sp>
        <p:nvSpPr>
          <p:cNvPr id="14" name="CuadroTexto 13">
            <a:extLst>
              <a:ext uri="{FF2B5EF4-FFF2-40B4-BE49-F238E27FC236}">
                <a16:creationId xmlns:a16="http://schemas.microsoft.com/office/drawing/2014/main" id="{6B77ECC5-83D3-4D70-A4FD-25B8C4D67B6E}"/>
              </a:ext>
            </a:extLst>
          </p:cNvPr>
          <p:cNvSpPr txBox="1"/>
          <p:nvPr/>
        </p:nvSpPr>
        <p:spPr>
          <a:xfrm rot="5400000" flipV="1">
            <a:off x="4577632" y="4432522"/>
            <a:ext cx="1073723" cy="351928"/>
          </a:xfrm>
          <a:prstGeom prst="rect">
            <a:avLst/>
          </a:prstGeom>
          <a:noFill/>
        </p:spPr>
        <p:txBody>
          <a:bodyPr wrap="square" rtlCol="0">
            <a:spAutoFit/>
          </a:bodyPr>
          <a:lstStyle/>
          <a:p>
            <a:r>
              <a:rPr lang="es-ES" sz="1600" dirty="0">
                <a:latin typeface="Abadi" panose="020B0604020104020204" pitchFamily="34" charset="0"/>
              </a:rPr>
              <a:t>frecuencia</a:t>
            </a:r>
          </a:p>
        </p:txBody>
      </p:sp>
      <p:sp>
        <p:nvSpPr>
          <p:cNvPr id="7" name="Flecha: hacia abajo 6">
            <a:extLst>
              <a:ext uri="{FF2B5EF4-FFF2-40B4-BE49-F238E27FC236}">
                <a16:creationId xmlns:a16="http://schemas.microsoft.com/office/drawing/2014/main" id="{976D348B-5220-4207-8DD8-DA64B9287C4D}"/>
              </a:ext>
            </a:extLst>
          </p:cNvPr>
          <p:cNvSpPr/>
          <p:nvPr/>
        </p:nvSpPr>
        <p:spPr>
          <a:xfrm>
            <a:off x="7497145" y="3178730"/>
            <a:ext cx="340568" cy="662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837203B1-E9CC-4ABF-9F2D-F2BF38746AC2}"/>
              </a:ext>
            </a:extLst>
          </p:cNvPr>
          <p:cNvSpPr txBox="1"/>
          <p:nvPr/>
        </p:nvSpPr>
        <p:spPr>
          <a:xfrm>
            <a:off x="7744408" y="3178730"/>
            <a:ext cx="1524776" cy="646331"/>
          </a:xfrm>
          <a:prstGeom prst="rect">
            <a:avLst/>
          </a:prstGeom>
          <a:noFill/>
        </p:spPr>
        <p:txBody>
          <a:bodyPr wrap="none" rtlCol="0">
            <a:spAutoFit/>
          </a:bodyPr>
          <a:lstStyle/>
          <a:p>
            <a:pPr algn="ctr"/>
            <a:r>
              <a:rPr lang="es-ES" dirty="0">
                <a:solidFill>
                  <a:srgbClr val="0070C0"/>
                </a:solidFill>
                <a:latin typeface="Abadi" panose="020B0604020104020204" pitchFamily="34" charset="0"/>
              </a:rPr>
              <a:t>Transformada</a:t>
            </a:r>
          </a:p>
          <a:p>
            <a:pPr algn="ctr"/>
            <a:r>
              <a:rPr lang="es-ES" dirty="0">
                <a:solidFill>
                  <a:srgbClr val="0070C0"/>
                </a:solidFill>
                <a:latin typeface="Abadi" panose="020B0604020104020204" pitchFamily="34" charset="0"/>
              </a:rPr>
              <a:t>de Fourier</a:t>
            </a:r>
          </a:p>
        </p:txBody>
      </p:sp>
      <p:pic>
        <p:nvPicPr>
          <p:cNvPr id="16" name="fs">
            <a:hlinkClick r:id="" action="ppaction://media"/>
            <a:extLst>
              <a:ext uri="{FF2B5EF4-FFF2-40B4-BE49-F238E27FC236}">
                <a16:creationId xmlns:a16="http://schemas.microsoft.com/office/drawing/2014/main" id="{6B7C52C7-D58F-4872-96FF-F01F7AA0BE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83800" y="5433095"/>
            <a:ext cx="487363" cy="487363"/>
          </a:xfrm>
          <a:prstGeom prst="rect">
            <a:avLst/>
          </a:prstGeom>
        </p:spPr>
      </p:pic>
      <p:pic>
        <p:nvPicPr>
          <p:cNvPr id="1028" name="Picture 4" descr="Resultado de imagen de scale bar spectrograma">
            <a:extLst>
              <a:ext uri="{FF2B5EF4-FFF2-40B4-BE49-F238E27FC236}">
                <a16:creationId xmlns:a16="http://schemas.microsoft.com/office/drawing/2014/main" id="{3F8CB374-5FF4-4451-AE7A-B1B6E1278DE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8210" t="18041" b="78029"/>
          <a:stretch/>
        </p:blipFill>
        <p:spPr bwMode="auto">
          <a:xfrm rot="5400000" flipV="1">
            <a:off x="9877381" y="4548454"/>
            <a:ext cx="989057" cy="120063"/>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8501F0A7-C948-4BCB-A789-3F4800F28209}"/>
              </a:ext>
            </a:extLst>
          </p:cNvPr>
          <p:cNvSpPr txBox="1"/>
          <p:nvPr/>
        </p:nvSpPr>
        <p:spPr>
          <a:xfrm rot="5400000">
            <a:off x="10049436" y="4542537"/>
            <a:ext cx="1191263" cy="338554"/>
          </a:xfrm>
          <a:prstGeom prst="rect">
            <a:avLst/>
          </a:prstGeom>
          <a:noFill/>
        </p:spPr>
        <p:txBody>
          <a:bodyPr wrap="square" rtlCol="0">
            <a:spAutoFit/>
          </a:bodyPr>
          <a:lstStyle>
            <a:defPPr>
              <a:defRPr lang="es-ES"/>
            </a:defPPr>
            <a:lvl1pPr>
              <a:defRPr sz="1600">
                <a:latin typeface="Abadi" panose="020B0604020104020204" pitchFamily="34" charset="0"/>
              </a:defRPr>
            </a:lvl1pPr>
          </a:lstStyle>
          <a:p>
            <a:r>
              <a:rPr lang="es-ES" dirty="0"/>
              <a:t>amplitud</a:t>
            </a:r>
          </a:p>
        </p:txBody>
      </p:sp>
      <p:sp>
        <p:nvSpPr>
          <p:cNvPr id="20" name="CuadroTexto 19">
            <a:extLst>
              <a:ext uri="{FF2B5EF4-FFF2-40B4-BE49-F238E27FC236}">
                <a16:creationId xmlns:a16="http://schemas.microsoft.com/office/drawing/2014/main" id="{1EC26F2F-B092-4E0D-BA78-DF3A5EAC6F4C}"/>
              </a:ext>
            </a:extLst>
          </p:cNvPr>
          <p:cNvSpPr txBox="1"/>
          <p:nvPr/>
        </p:nvSpPr>
        <p:spPr>
          <a:xfrm>
            <a:off x="1688931" y="5771112"/>
            <a:ext cx="8887164" cy="1015663"/>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Las señales de audio se recogen como muestras de amplitudes en función del tiempo. La transformada de Fourier permite extraer el espectro de frecuencias y obtener mas información sobre las características de la señal</a:t>
            </a:r>
          </a:p>
        </p:txBody>
      </p:sp>
    </p:spTree>
    <p:extLst>
      <p:ext uri="{BB962C8B-B14F-4D97-AF65-F5344CB8AC3E}">
        <p14:creationId xmlns:p14="http://schemas.microsoft.com/office/powerpoint/2010/main" val="60274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2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Metodología</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11903" y="2090172"/>
            <a:ext cx="10968194" cy="2123658"/>
          </a:xfrm>
          <a:prstGeom prst="rect">
            <a:avLst/>
          </a:prstGeom>
          <a:noFill/>
        </p:spPr>
        <p:txBody>
          <a:bodyPr wrap="square" rtlCol="0">
            <a:spAutoFit/>
          </a:bodyPr>
          <a:lstStyle/>
          <a:p>
            <a:pPr algn="just"/>
            <a:r>
              <a:rPr lang="es-ES" sz="2800" u="sng" dirty="0">
                <a:latin typeface="Abadi Extra Light" panose="020B0204020104020204" pitchFamily="34" charset="0"/>
              </a:rPr>
              <a:t>Fase de investigación</a:t>
            </a:r>
          </a:p>
          <a:p>
            <a:pPr algn="just"/>
            <a:endParaRPr lang="es-ES" sz="800" u="sng" dirty="0">
              <a:latin typeface="Abadi Extra Light" panose="020B0204020104020204" pitchFamily="34" charset="0"/>
            </a:endParaRPr>
          </a:p>
          <a:p>
            <a:pPr marL="457200" indent="-457200" algn="just">
              <a:buFontTx/>
              <a:buChar char="-"/>
            </a:pPr>
            <a:r>
              <a:rPr lang="es-ES" sz="2400" dirty="0">
                <a:latin typeface="Abadi Extra Light" panose="020B0204020104020204" pitchFamily="34" charset="0"/>
              </a:rPr>
              <a:t>Lectura de artículos y estudios acerca del tratamiento de audio con algoritmos de Machine </a:t>
            </a:r>
            <a:r>
              <a:rPr lang="es-ES" sz="2400" dirty="0" err="1">
                <a:latin typeface="Abadi Extra Light" panose="020B0204020104020204" pitchFamily="34" charset="0"/>
              </a:rPr>
              <a:t>Learning</a:t>
            </a:r>
            <a:r>
              <a:rPr lang="es-ES" sz="2400" dirty="0">
                <a:latin typeface="Abadi Extra Light" panose="020B0204020104020204" pitchFamily="34" charset="0"/>
              </a:rPr>
              <a:t>.</a:t>
            </a:r>
          </a:p>
          <a:p>
            <a:pPr marL="457200" indent="-457200" algn="just">
              <a:buFontTx/>
              <a:buChar char="-"/>
            </a:pPr>
            <a:r>
              <a:rPr lang="es-ES" sz="2400" dirty="0">
                <a:latin typeface="Abadi Extra Light" panose="020B0204020104020204" pitchFamily="34" charset="0"/>
              </a:rPr>
              <a:t>Búsqueda y recopilación de posibles </a:t>
            </a:r>
            <a:r>
              <a:rPr lang="es-ES" sz="2400" dirty="0" err="1">
                <a:latin typeface="Abadi Extra Light" panose="020B0204020104020204" pitchFamily="34" charset="0"/>
              </a:rPr>
              <a:t>datasets</a:t>
            </a:r>
            <a:r>
              <a:rPr lang="es-ES" sz="2400" dirty="0">
                <a:latin typeface="Abadi Extra Light" panose="020B0204020104020204" pitchFamily="34" charset="0"/>
              </a:rPr>
              <a:t> de audio.</a:t>
            </a:r>
          </a:p>
          <a:p>
            <a:pPr marL="457200" indent="-457200" algn="just">
              <a:buFontTx/>
              <a:buChar char="-"/>
            </a:pPr>
            <a:r>
              <a:rPr lang="es-ES" sz="2400" dirty="0">
                <a:latin typeface="Abadi Extra Light" panose="020B0204020104020204" pitchFamily="34" charset="0"/>
              </a:rPr>
              <a:t>Aprendizaje del procesamiento y análisis de audio con Python (librerías, código). </a:t>
            </a:r>
          </a:p>
        </p:txBody>
      </p:sp>
    </p:spTree>
    <p:extLst>
      <p:ext uri="{BB962C8B-B14F-4D97-AF65-F5344CB8AC3E}">
        <p14:creationId xmlns:p14="http://schemas.microsoft.com/office/powerpoint/2010/main" val="3770332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Metodología</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11903" y="2124569"/>
            <a:ext cx="10968194" cy="2862322"/>
          </a:xfrm>
          <a:prstGeom prst="rect">
            <a:avLst/>
          </a:prstGeom>
          <a:noFill/>
        </p:spPr>
        <p:txBody>
          <a:bodyPr wrap="square" rtlCol="0">
            <a:spAutoFit/>
          </a:bodyPr>
          <a:lstStyle/>
          <a:p>
            <a:pPr algn="just"/>
            <a:r>
              <a:rPr lang="es-ES" sz="2800" u="sng" dirty="0">
                <a:latin typeface="Abadi Extra Light" panose="020B0204020104020204" pitchFamily="34" charset="0"/>
              </a:rPr>
              <a:t>Dataset y librería de audio para el proyecto</a:t>
            </a:r>
          </a:p>
          <a:p>
            <a:pPr algn="just"/>
            <a:endParaRPr lang="es-ES" sz="800" u="sng" dirty="0">
              <a:latin typeface="Abadi Extra Light" panose="020B0204020104020204" pitchFamily="34" charset="0"/>
            </a:endParaRPr>
          </a:p>
          <a:p>
            <a:pPr marL="457200" indent="-457200" algn="just">
              <a:buFontTx/>
              <a:buChar char="-"/>
            </a:pPr>
            <a:r>
              <a:rPr lang="es-ES" sz="2400" dirty="0">
                <a:latin typeface="Abadi Extra Light" panose="020B0204020104020204" pitchFamily="34" charset="0"/>
              </a:rPr>
              <a:t>Se ha elegido para el proyecto el “GTZAN </a:t>
            </a:r>
            <a:r>
              <a:rPr lang="es-ES" sz="2400" dirty="0" err="1">
                <a:latin typeface="Abadi Extra Light" panose="020B0204020104020204" pitchFamily="34" charset="0"/>
              </a:rPr>
              <a:t>Genre</a:t>
            </a:r>
            <a:r>
              <a:rPr lang="es-ES" sz="2400" dirty="0">
                <a:latin typeface="Abadi Extra Light" panose="020B0204020104020204" pitchFamily="34" charset="0"/>
              </a:rPr>
              <a:t> </a:t>
            </a:r>
            <a:r>
              <a:rPr lang="es-ES" sz="2400" dirty="0" err="1">
                <a:latin typeface="Abadi Extra Light" panose="020B0204020104020204" pitchFamily="34" charset="0"/>
              </a:rPr>
              <a:t>Collection</a:t>
            </a:r>
            <a:r>
              <a:rPr lang="es-ES" sz="2400" dirty="0">
                <a:latin typeface="Abadi Extra Light" panose="020B0204020104020204" pitchFamily="34" charset="0"/>
              </a:rPr>
              <a:t>”, el cual contiene 1000 canciones para 10 géneros y cada género con 100 muestras de música de 30 segundos.</a:t>
            </a:r>
          </a:p>
          <a:p>
            <a:pPr marL="457200" indent="-457200" algn="just">
              <a:buFontTx/>
              <a:buChar char="-"/>
            </a:pPr>
            <a:r>
              <a:rPr lang="es-ES" sz="2400" dirty="0">
                <a:latin typeface="Abadi Extra Light" panose="020B0204020104020204" pitchFamily="34" charset="0"/>
              </a:rPr>
              <a:t>Para la extracción de atributos y espectrogramas, se ha utilizado la librería de Python denominada </a:t>
            </a:r>
            <a:r>
              <a:rPr lang="es-ES" sz="2400" dirty="0" err="1">
                <a:latin typeface="Abadi Extra Light" panose="020B0204020104020204" pitchFamily="34" charset="0"/>
              </a:rPr>
              <a:t>Librosa</a:t>
            </a:r>
            <a:r>
              <a:rPr lang="es-ES" sz="2400" dirty="0">
                <a:latin typeface="Abadi Extra Light" panose="020B0204020104020204" pitchFamily="34" charset="0"/>
              </a:rPr>
              <a:t>, la cual esta diseñada para análisis de audio y música.</a:t>
            </a:r>
          </a:p>
          <a:p>
            <a:pPr marL="457200" indent="-457200" algn="just">
              <a:buFontTx/>
              <a:buChar char="-"/>
            </a:pPr>
            <a:endParaRPr lang="es-ES" sz="2400" dirty="0">
              <a:latin typeface="Abadi Extra Light" panose="020B0204020104020204" pitchFamily="34" charset="0"/>
            </a:endParaRPr>
          </a:p>
        </p:txBody>
      </p:sp>
    </p:spTree>
    <p:extLst>
      <p:ext uri="{BB962C8B-B14F-4D97-AF65-F5344CB8AC3E}">
        <p14:creationId xmlns:p14="http://schemas.microsoft.com/office/powerpoint/2010/main" val="4043604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Metodología</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48416" y="1306669"/>
            <a:ext cx="10968194" cy="2862322"/>
          </a:xfrm>
          <a:prstGeom prst="rect">
            <a:avLst/>
          </a:prstGeom>
          <a:noFill/>
        </p:spPr>
        <p:txBody>
          <a:bodyPr wrap="square" rtlCol="0">
            <a:spAutoFit/>
          </a:bodyPr>
          <a:lstStyle/>
          <a:p>
            <a:pPr algn="just"/>
            <a:r>
              <a:rPr lang="es-ES" sz="2800" u="sng" dirty="0">
                <a:latin typeface="Abadi Extra Light" panose="020B0204020104020204" pitchFamily="34" charset="0"/>
              </a:rPr>
              <a:t>Creación de los </a:t>
            </a:r>
            <a:r>
              <a:rPr lang="es-ES" sz="2800" u="sng" dirty="0" err="1">
                <a:latin typeface="Abadi Extra Light" panose="020B0204020104020204" pitchFamily="34" charset="0"/>
              </a:rPr>
              <a:t>datasets</a:t>
            </a:r>
            <a:r>
              <a:rPr lang="es-ES" sz="2800" u="sng" dirty="0">
                <a:latin typeface="Abadi Extra Light" panose="020B0204020104020204" pitchFamily="34" charset="0"/>
              </a:rPr>
              <a:t> para los modelos de Machine </a:t>
            </a:r>
            <a:r>
              <a:rPr lang="es-ES" sz="2800" u="sng" dirty="0" err="1">
                <a:latin typeface="Abadi Extra Light" panose="020B0204020104020204" pitchFamily="34" charset="0"/>
              </a:rPr>
              <a:t>Learning</a:t>
            </a:r>
            <a:endParaRPr lang="es-ES" sz="2800" u="sng" dirty="0">
              <a:latin typeface="Abadi Extra Light" panose="020B0204020104020204" pitchFamily="34" charset="0"/>
            </a:endParaRPr>
          </a:p>
          <a:p>
            <a:pPr algn="just"/>
            <a:endParaRPr lang="es-ES" sz="800" u="sng" dirty="0">
              <a:latin typeface="Abadi Extra Light" panose="020B0204020104020204" pitchFamily="34" charset="0"/>
            </a:endParaRPr>
          </a:p>
          <a:p>
            <a:pPr marL="457200" indent="-457200" algn="just">
              <a:buFontTx/>
              <a:buChar char="-"/>
            </a:pPr>
            <a:r>
              <a:rPr lang="es-ES" sz="2400" dirty="0">
                <a:latin typeface="Abadi Extra Light" panose="020B0204020104020204" pitchFamily="34" charset="0"/>
              </a:rPr>
              <a:t>En esta fase del proyecto se crearon dos </a:t>
            </a:r>
            <a:r>
              <a:rPr lang="es-ES" sz="2400" dirty="0" err="1">
                <a:latin typeface="Abadi Extra Light" panose="020B0204020104020204" pitchFamily="34" charset="0"/>
              </a:rPr>
              <a:t>datasets</a:t>
            </a:r>
            <a:r>
              <a:rPr lang="es-ES" sz="2400" dirty="0">
                <a:latin typeface="Abadi Extra Light" panose="020B0204020104020204" pitchFamily="34" charset="0"/>
              </a:rPr>
              <a:t>. Uno de variables numéricas y un segundo </a:t>
            </a:r>
            <a:r>
              <a:rPr lang="es-ES" sz="2400" dirty="0" err="1">
                <a:latin typeface="Abadi Extra Light" panose="020B0204020104020204" pitchFamily="34" charset="0"/>
              </a:rPr>
              <a:t>dataset</a:t>
            </a:r>
            <a:r>
              <a:rPr lang="es-ES" sz="2400" dirty="0">
                <a:latin typeface="Abadi Extra Light" panose="020B0204020104020204" pitchFamily="34" charset="0"/>
              </a:rPr>
              <a:t> de imágenes, específicamente de espectrogramas de Mel, que modelan la distribución de energía espectral teniendo en cuenta la percepción del oído humano.</a:t>
            </a:r>
          </a:p>
          <a:p>
            <a:pPr marL="457200" indent="-457200" algn="just">
              <a:buFontTx/>
              <a:buChar char="-"/>
            </a:pPr>
            <a:endParaRPr lang="es-ES" sz="2400" dirty="0">
              <a:latin typeface="Abadi Extra Light" panose="020B0204020104020204" pitchFamily="34" charset="0"/>
            </a:endParaRPr>
          </a:p>
          <a:p>
            <a:pPr algn="just"/>
            <a:endParaRPr lang="es-ES" sz="2400" dirty="0">
              <a:latin typeface="Abadi Extra Light" panose="020B0204020104020204" pitchFamily="34" charset="0"/>
            </a:endParaRPr>
          </a:p>
        </p:txBody>
      </p:sp>
      <p:pic>
        <p:nvPicPr>
          <p:cNvPr id="6" name="Picture 2">
            <a:extLst>
              <a:ext uri="{FF2B5EF4-FFF2-40B4-BE49-F238E27FC236}">
                <a16:creationId xmlns:a16="http://schemas.microsoft.com/office/drawing/2014/main" id="{B4A341A8-C38F-4CAB-B114-69E4A0208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77" y="4578107"/>
            <a:ext cx="2700242" cy="14809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cancion">
            <a:extLst>
              <a:ext uri="{FF2B5EF4-FFF2-40B4-BE49-F238E27FC236}">
                <a16:creationId xmlns:a16="http://schemas.microsoft.com/office/drawing/2014/main" id="{7042BCAE-C410-4DCE-8192-D12026470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30" y="4518609"/>
            <a:ext cx="1601406" cy="160140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0326A25-BEBB-4E2A-9544-D50CBC98189B}"/>
              </a:ext>
            </a:extLst>
          </p:cNvPr>
          <p:cNvSpPr txBox="1"/>
          <p:nvPr/>
        </p:nvSpPr>
        <p:spPr>
          <a:xfrm>
            <a:off x="743427" y="4166272"/>
            <a:ext cx="934871" cy="369332"/>
          </a:xfrm>
          <a:prstGeom prst="rect">
            <a:avLst/>
          </a:prstGeom>
          <a:noFill/>
        </p:spPr>
        <p:txBody>
          <a:bodyPr wrap="none" rtlCol="0">
            <a:spAutoFit/>
          </a:bodyPr>
          <a:lstStyle/>
          <a:p>
            <a:r>
              <a:rPr lang="es-ES" dirty="0">
                <a:latin typeface="Abadi Extra Light" panose="020B0204020104020204" pitchFamily="34" charset="0"/>
              </a:rPr>
              <a:t>Canción</a:t>
            </a:r>
          </a:p>
        </p:txBody>
      </p:sp>
      <p:sp>
        <p:nvSpPr>
          <p:cNvPr id="7" name="CuadroTexto 6">
            <a:extLst>
              <a:ext uri="{FF2B5EF4-FFF2-40B4-BE49-F238E27FC236}">
                <a16:creationId xmlns:a16="http://schemas.microsoft.com/office/drawing/2014/main" id="{BBCCDB8B-0C98-4597-B64A-64131C5C0975}"/>
              </a:ext>
            </a:extLst>
          </p:cNvPr>
          <p:cNvSpPr txBox="1"/>
          <p:nvPr/>
        </p:nvSpPr>
        <p:spPr>
          <a:xfrm>
            <a:off x="2033125" y="4417084"/>
            <a:ext cx="1127982" cy="923330"/>
          </a:xfrm>
          <a:prstGeom prst="rect">
            <a:avLst/>
          </a:prstGeom>
          <a:noFill/>
        </p:spPr>
        <p:txBody>
          <a:bodyPr wrap="square" rtlCol="0">
            <a:spAutoFit/>
          </a:bodyPr>
          <a:lstStyle/>
          <a:p>
            <a:pPr algn="ctr"/>
            <a:r>
              <a:rPr lang="es-ES" dirty="0">
                <a:latin typeface="Abadi Extra Light" panose="020B0204020104020204" pitchFamily="34" charset="0"/>
              </a:rPr>
              <a:t>Carga del audio en Python</a:t>
            </a:r>
          </a:p>
        </p:txBody>
      </p:sp>
      <p:sp>
        <p:nvSpPr>
          <p:cNvPr id="9" name="CuadroTexto 8">
            <a:extLst>
              <a:ext uri="{FF2B5EF4-FFF2-40B4-BE49-F238E27FC236}">
                <a16:creationId xmlns:a16="http://schemas.microsoft.com/office/drawing/2014/main" id="{4CCA3F04-D8D6-45F1-8EA1-C8A94C43C86F}"/>
              </a:ext>
            </a:extLst>
          </p:cNvPr>
          <p:cNvSpPr txBox="1"/>
          <p:nvPr/>
        </p:nvSpPr>
        <p:spPr>
          <a:xfrm>
            <a:off x="3154834" y="3790809"/>
            <a:ext cx="2654829" cy="830997"/>
          </a:xfrm>
          <a:prstGeom prst="rect">
            <a:avLst/>
          </a:prstGeom>
          <a:noFill/>
        </p:spPr>
        <p:txBody>
          <a:bodyPr wrap="square" rtlCol="0">
            <a:spAutoFit/>
          </a:bodyPr>
          <a:lstStyle/>
          <a:p>
            <a:pPr algn="ctr"/>
            <a:r>
              <a:rPr lang="es-ES" sz="1600" dirty="0">
                <a:latin typeface="Abadi Extra Light" panose="020B0204020104020204" pitchFamily="34" charset="0"/>
              </a:rPr>
              <a:t>Canción cargada</a:t>
            </a:r>
          </a:p>
          <a:p>
            <a:pPr algn="ctr"/>
            <a:r>
              <a:rPr lang="es-ES" sz="1600" dirty="0">
                <a:latin typeface="Abadi Extra Light" panose="020B0204020104020204" pitchFamily="34" charset="0"/>
              </a:rPr>
              <a:t>(serie de tiempo de amplitudes muestreadas</a:t>
            </a:r>
            <a:r>
              <a:rPr lang="es-ES" sz="1600" dirty="0">
                <a:latin typeface="+mj-lt"/>
              </a:rPr>
              <a:t>)</a:t>
            </a:r>
          </a:p>
        </p:txBody>
      </p:sp>
      <p:sp>
        <p:nvSpPr>
          <p:cNvPr id="11" name="CuadroTexto 10">
            <a:extLst>
              <a:ext uri="{FF2B5EF4-FFF2-40B4-BE49-F238E27FC236}">
                <a16:creationId xmlns:a16="http://schemas.microsoft.com/office/drawing/2014/main" id="{1C4827B2-05EE-4C9C-8E91-DD84A2E10FC9}"/>
              </a:ext>
            </a:extLst>
          </p:cNvPr>
          <p:cNvSpPr txBox="1"/>
          <p:nvPr/>
        </p:nvSpPr>
        <p:spPr>
          <a:xfrm>
            <a:off x="5060033" y="4621806"/>
            <a:ext cx="683777" cy="369332"/>
          </a:xfrm>
          <a:prstGeom prst="rect">
            <a:avLst/>
          </a:prstGeom>
          <a:noFill/>
        </p:spPr>
        <p:txBody>
          <a:bodyPr wrap="none" rtlCol="0">
            <a:spAutoFit/>
          </a:bodyPr>
          <a:lstStyle/>
          <a:p>
            <a:r>
              <a:rPr lang="es-ES" dirty="0"/>
              <a:t>Array</a:t>
            </a:r>
          </a:p>
        </p:txBody>
      </p:sp>
      <p:sp>
        <p:nvSpPr>
          <p:cNvPr id="14" name="CuadroTexto 13">
            <a:extLst>
              <a:ext uri="{FF2B5EF4-FFF2-40B4-BE49-F238E27FC236}">
                <a16:creationId xmlns:a16="http://schemas.microsoft.com/office/drawing/2014/main" id="{C58D2753-4D00-474E-8C8E-479C0FB8904A}"/>
              </a:ext>
            </a:extLst>
          </p:cNvPr>
          <p:cNvSpPr txBox="1"/>
          <p:nvPr/>
        </p:nvSpPr>
        <p:spPr>
          <a:xfrm>
            <a:off x="6038625" y="3689880"/>
            <a:ext cx="2550003" cy="830997"/>
          </a:xfrm>
          <a:prstGeom prst="rect">
            <a:avLst/>
          </a:prstGeom>
          <a:noFill/>
        </p:spPr>
        <p:txBody>
          <a:bodyPr wrap="square" rtlCol="0">
            <a:spAutoFit/>
          </a:bodyPr>
          <a:lstStyle/>
          <a:p>
            <a:pPr algn="ctr"/>
            <a:r>
              <a:rPr lang="es-ES" sz="1600" dirty="0">
                <a:latin typeface="Abadi Extra Light" panose="020B0204020104020204" pitchFamily="34" charset="0"/>
              </a:rPr>
              <a:t>Extracción de atributos y llenado de los datos en </a:t>
            </a:r>
            <a:r>
              <a:rPr lang="es-ES" sz="1600" dirty="0" err="1">
                <a:latin typeface="Abadi Extra Light" panose="020B0204020104020204" pitchFamily="34" charset="0"/>
              </a:rPr>
              <a:t>dataframe</a:t>
            </a:r>
            <a:r>
              <a:rPr lang="es-ES" sz="1600" dirty="0">
                <a:latin typeface="Abadi Extra Light" panose="020B0204020104020204" pitchFamily="34" charset="0"/>
              </a:rPr>
              <a:t> de Pandas</a:t>
            </a:r>
          </a:p>
        </p:txBody>
      </p:sp>
      <p:pic>
        <p:nvPicPr>
          <p:cNvPr id="13" name="Imagen 12">
            <a:extLst>
              <a:ext uri="{FF2B5EF4-FFF2-40B4-BE49-F238E27FC236}">
                <a16:creationId xmlns:a16="http://schemas.microsoft.com/office/drawing/2014/main" id="{DFEED2DE-D8E4-4CEC-A058-4542CD082D2C}"/>
              </a:ext>
            </a:extLst>
          </p:cNvPr>
          <p:cNvPicPr>
            <a:picLocks noChangeAspect="1"/>
          </p:cNvPicPr>
          <p:nvPr/>
        </p:nvPicPr>
        <p:blipFill rotWithShape="1">
          <a:blip r:embed="rId5"/>
          <a:srcRect l="34407" t="22342" r="25696" b="37185"/>
          <a:stretch/>
        </p:blipFill>
        <p:spPr>
          <a:xfrm>
            <a:off x="8569412" y="3809826"/>
            <a:ext cx="2484304" cy="1417567"/>
          </a:xfrm>
          <a:prstGeom prst="rect">
            <a:avLst/>
          </a:prstGeom>
        </p:spPr>
      </p:pic>
      <p:cxnSp>
        <p:nvCxnSpPr>
          <p:cNvPr id="16" name="Conector: angular 15">
            <a:extLst>
              <a:ext uri="{FF2B5EF4-FFF2-40B4-BE49-F238E27FC236}">
                <a16:creationId xmlns:a16="http://schemas.microsoft.com/office/drawing/2014/main" id="{57E3865D-884A-4927-9708-C8859B4E8C23}"/>
              </a:ext>
            </a:extLst>
          </p:cNvPr>
          <p:cNvCxnSpPr>
            <a:cxnSpLocks/>
            <a:stCxn id="6" idx="3"/>
            <a:endCxn id="13" idx="1"/>
          </p:cNvCxnSpPr>
          <p:nvPr/>
        </p:nvCxnSpPr>
        <p:spPr>
          <a:xfrm flipV="1">
            <a:off x="5904119" y="4518610"/>
            <a:ext cx="2665293" cy="7999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r 19">
            <a:extLst>
              <a:ext uri="{FF2B5EF4-FFF2-40B4-BE49-F238E27FC236}">
                <a16:creationId xmlns:a16="http://schemas.microsoft.com/office/drawing/2014/main" id="{83647685-35CA-4084-B785-631B9B160D40}"/>
              </a:ext>
            </a:extLst>
          </p:cNvPr>
          <p:cNvCxnSpPr>
            <a:cxnSpLocks/>
            <a:stCxn id="6" idx="3"/>
            <a:endCxn id="27" idx="1"/>
          </p:cNvCxnSpPr>
          <p:nvPr/>
        </p:nvCxnSpPr>
        <p:spPr>
          <a:xfrm>
            <a:off x="5904119" y="5318565"/>
            <a:ext cx="2665294" cy="6790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C4C9D8CC-FAE2-41F5-B67A-ED974A1DB555}"/>
              </a:ext>
            </a:extLst>
          </p:cNvPr>
          <p:cNvCxnSpPr>
            <a:stCxn id="3074" idx="3"/>
            <a:endCxn id="6" idx="1"/>
          </p:cNvCxnSpPr>
          <p:nvPr/>
        </p:nvCxnSpPr>
        <p:spPr>
          <a:xfrm flipV="1">
            <a:off x="1985936" y="5318565"/>
            <a:ext cx="1217941" cy="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B07392BB-18F0-4DA4-B36B-E321E9E507A6}"/>
              </a:ext>
            </a:extLst>
          </p:cNvPr>
          <p:cNvPicPr>
            <a:picLocks noChangeAspect="1"/>
          </p:cNvPicPr>
          <p:nvPr/>
        </p:nvPicPr>
        <p:blipFill rotWithShape="1">
          <a:blip r:embed="rId6"/>
          <a:srcRect l="-1" r="58535"/>
          <a:stretch/>
        </p:blipFill>
        <p:spPr>
          <a:xfrm>
            <a:off x="8569413" y="5345099"/>
            <a:ext cx="2484304" cy="1305002"/>
          </a:xfrm>
          <a:prstGeom prst="rect">
            <a:avLst/>
          </a:prstGeom>
        </p:spPr>
      </p:pic>
      <p:sp>
        <p:nvSpPr>
          <p:cNvPr id="46" name="CuadroTexto 45">
            <a:extLst>
              <a:ext uri="{FF2B5EF4-FFF2-40B4-BE49-F238E27FC236}">
                <a16:creationId xmlns:a16="http://schemas.microsoft.com/office/drawing/2014/main" id="{7DC5D487-9C0E-4364-9B5F-75373A012E56}"/>
              </a:ext>
            </a:extLst>
          </p:cNvPr>
          <p:cNvSpPr txBox="1"/>
          <p:nvPr/>
        </p:nvSpPr>
        <p:spPr>
          <a:xfrm>
            <a:off x="5715207" y="6021956"/>
            <a:ext cx="3031485" cy="830997"/>
          </a:xfrm>
          <a:prstGeom prst="rect">
            <a:avLst/>
          </a:prstGeom>
          <a:noFill/>
        </p:spPr>
        <p:txBody>
          <a:bodyPr wrap="square" rtlCol="0">
            <a:spAutoFit/>
          </a:bodyPr>
          <a:lstStyle/>
          <a:p>
            <a:pPr algn="ctr"/>
            <a:r>
              <a:rPr lang="es-ES" sz="1600" dirty="0">
                <a:latin typeface="Abadi Extra Light" panose="020B0204020104020204" pitchFamily="34" charset="0"/>
              </a:rPr>
              <a:t>Generación de espectrograma de Mel y guardado de las imágenes en</a:t>
            </a:r>
          </a:p>
          <a:p>
            <a:pPr algn="ctr"/>
            <a:r>
              <a:rPr lang="es-ES" sz="1600" dirty="0">
                <a:latin typeface="Abadi Extra Light" panose="020B0204020104020204" pitchFamily="34" charset="0"/>
              </a:rPr>
              <a:t>las carpetas correspondientes</a:t>
            </a:r>
          </a:p>
        </p:txBody>
      </p:sp>
    </p:spTree>
    <p:extLst>
      <p:ext uri="{BB962C8B-B14F-4D97-AF65-F5344CB8AC3E}">
        <p14:creationId xmlns:p14="http://schemas.microsoft.com/office/powerpoint/2010/main" val="249611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C9DE0E2E-BD0D-4B7A-89FB-5D32E14614FB}"/>
              </a:ext>
            </a:extLst>
          </p:cNvPr>
          <p:cNvPicPr>
            <a:picLocks noChangeAspect="1"/>
          </p:cNvPicPr>
          <p:nvPr/>
        </p:nvPicPr>
        <p:blipFill>
          <a:blip r:embed="rId8"/>
          <a:stretch>
            <a:fillRect/>
          </a:stretch>
        </p:blipFill>
        <p:spPr>
          <a:xfrm>
            <a:off x="6086159" y="3870990"/>
            <a:ext cx="6101383" cy="1270954"/>
          </a:xfrm>
          <a:prstGeom prst="rect">
            <a:avLst/>
          </a:prstGeom>
        </p:spPr>
      </p:pic>
      <p:pic>
        <p:nvPicPr>
          <p:cNvPr id="33" name="Imagen 32">
            <a:extLst>
              <a:ext uri="{FF2B5EF4-FFF2-40B4-BE49-F238E27FC236}">
                <a16:creationId xmlns:a16="http://schemas.microsoft.com/office/drawing/2014/main" id="{1C7B9D98-158B-4EC4-98D0-D0A1093887CA}"/>
              </a:ext>
            </a:extLst>
          </p:cNvPr>
          <p:cNvPicPr>
            <a:picLocks noChangeAspect="1"/>
          </p:cNvPicPr>
          <p:nvPr/>
        </p:nvPicPr>
        <p:blipFill>
          <a:blip r:embed="rId9"/>
          <a:stretch>
            <a:fillRect/>
          </a:stretch>
        </p:blipFill>
        <p:spPr>
          <a:xfrm>
            <a:off x="6096001" y="5456134"/>
            <a:ext cx="6101382" cy="1255227"/>
          </a:xfrm>
          <a:prstGeom prst="rect">
            <a:avLst/>
          </a:prstGeom>
        </p:spPr>
      </p:pic>
      <p:pic>
        <p:nvPicPr>
          <p:cNvPr id="31" name="Imagen 30">
            <a:extLst>
              <a:ext uri="{FF2B5EF4-FFF2-40B4-BE49-F238E27FC236}">
                <a16:creationId xmlns:a16="http://schemas.microsoft.com/office/drawing/2014/main" id="{F412FFB8-C431-4B47-A597-C17DB4E71A36}"/>
              </a:ext>
            </a:extLst>
          </p:cNvPr>
          <p:cNvPicPr>
            <a:picLocks noChangeAspect="1"/>
          </p:cNvPicPr>
          <p:nvPr/>
        </p:nvPicPr>
        <p:blipFill>
          <a:blip r:embed="rId10"/>
          <a:stretch>
            <a:fillRect/>
          </a:stretch>
        </p:blipFill>
        <p:spPr>
          <a:xfrm>
            <a:off x="6079977" y="2280883"/>
            <a:ext cx="6117405" cy="1258523"/>
          </a:xfrm>
          <a:prstGeom prst="rect">
            <a:avLst/>
          </a:prstGeom>
        </p:spPr>
      </p:pic>
      <p:pic>
        <p:nvPicPr>
          <p:cNvPr id="23" name="Imagen 22">
            <a:extLst>
              <a:ext uri="{FF2B5EF4-FFF2-40B4-BE49-F238E27FC236}">
                <a16:creationId xmlns:a16="http://schemas.microsoft.com/office/drawing/2014/main" id="{A673A154-C6E9-4C01-BF4D-D8DF3C59BC47}"/>
              </a:ext>
            </a:extLst>
          </p:cNvPr>
          <p:cNvPicPr>
            <a:picLocks noChangeAspect="1"/>
          </p:cNvPicPr>
          <p:nvPr/>
        </p:nvPicPr>
        <p:blipFill>
          <a:blip r:embed="rId11"/>
          <a:stretch>
            <a:fillRect/>
          </a:stretch>
        </p:blipFill>
        <p:spPr>
          <a:xfrm>
            <a:off x="302" y="3870991"/>
            <a:ext cx="6117405" cy="1270953"/>
          </a:xfrm>
          <a:prstGeom prst="rect">
            <a:avLst/>
          </a:prstGeom>
        </p:spPr>
      </p:pic>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Metodología</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48416" y="1306669"/>
            <a:ext cx="10968194" cy="523220"/>
          </a:xfrm>
          <a:prstGeom prst="rect">
            <a:avLst/>
          </a:prstGeom>
          <a:noFill/>
        </p:spPr>
        <p:txBody>
          <a:bodyPr wrap="square" rtlCol="0">
            <a:spAutoFit/>
          </a:bodyPr>
          <a:lstStyle/>
          <a:p>
            <a:pPr algn="just"/>
            <a:r>
              <a:rPr lang="es-ES" sz="2800" u="sng" dirty="0">
                <a:latin typeface="Abadi Extra Light" panose="020B0204020104020204" pitchFamily="34" charset="0"/>
              </a:rPr>
              <a:t>Análisis de algunas canciones</a:t>
            </a:r>
            <a:r>
              <a:rPr lang="es-ES" sz="2800" dirty="0">
                <a:effectLst>
                  <a:outerShdw blurRad="38100" dist="38100" dir="2700000" algn="tl">
                    <a:srgbClr val="000000">
                      <a:alpha val="43137"/>
                    </a:srgbClr>
                  </a:outerShdw>
                </a:effectLst>
                <a:latin typeface="Abadi Extra Light" panose="020B0204020104020204" pitchFamily="34" charset="0"/>
              </a:rPr>
              <a:t> </a:t>
            </a:r>
            <a:r>
              <a:rPr lang="es-ES" dirty="0">
                <a:latin typeface="Abadi Extra Light" panose="020B0204020104020204" pitchFamily="34" charset="0"/>
              </a:rPr>
              <a:t>(izquierda. Forma de onda, derecha. Espectrograma de Mel)</a:t>
            </a:r>
          </a:p>
        </p:txBody>
      </p:sp>
      <p:pic>
        <p:nvPicPr>
          <p:cNvPr id="19" name="Imagen 18">
            <a:extLst>
              <a:ext uri="{FF2B5EF4-FFF2-40B4-BE49-F238E27FC236}">
                <a16:creationId xmlns:a16="http://schemas.microsoft.com/office/drawing/2014/main" id="{A8A19BCA-E95E-467E-A1B7-2E26FDB82F38}"/>
              </a:ext>
            </a:extLst>
          </p:cNvPr>
          <p:cNvPicPr>
            <a:picLocks noChangeAspect="1"/>
          </p:cNvPicPr>
          <p:nvPr/>
        </p:nvPicPr>
        <p:blipFill>
          <a:blip r:embed="rId13"/>
          <a:stretch>
            <a:fillRect/>
          </a:stretch>
        </p:blipFill>
        <p:spPr>
          <a:xfrm>
            <a:off x="0" y="5454315"/>
            <a:ext cx="6132513" cy="1270954"/>
          </a:xfrm>
          <a:prstGeom prst="rect">
            <a:avLst/>
          </a:prstGeom>
        </p:spPr>
      </p:pic>
      <p:pic>
        <p:nvPicPr>
          <p:cNvPr id="21" name="Imagen 20">
            <a:extLst>
              <a:ext uri="{FF2B5EF4-FFF2-40B4-BE49-F238E27FC236}">
                <a16:creationId xmlns:a16="http://schemas.microsoft.com/office/drawing/2014/main" id="{679B38FB-957D-4939-A0C6-EBE2B24BE10F}"/>
              </a:ext>
            </a:extLst>
          </p:cNvPr>
          <p:cNvPicPr>
            <a:picLocks noChangeAspect="1"/>
          </p:cNvPicPr>
          <p:nvPr/>
        </p:nvPicPr>
        <p:blipFill>
          <a:blip r:embed="rId14"/>
          <a:stretch>
            <a:fillRect/>
          </a:stretch>
        </p:blipFill>
        <p:spPr>
          <a:xfrm>
            <a:off x="15108" y="2281195"/>
            <a:ext cx="6117405" cy="1277426"/>
          </a:xfrm>
          <a:prstGeom prst="rect">
            <a:avLst/>
          </a:prstGeom>
        </p:spPr>
      </p:pic>
      <p:sp>
        <p:nvSpPr>
          <p:cNvPr id="22" name="Rectángulo 21">
            <a:extLst>
              <a:ext uri="{FF2B5EF4-FFF2-40B4-BE49-F238E27FC236}">
                <a16:creationId xmlns:a16="http://schemas.microsoft.com/office/drawing/2014/main" id="{61AE8F61-8098-470D-9374-3A76A0371FB1}"/>
              </a:ext>
            </a:extLst>
          </p:cNvPr>
          <p:cNvSpPr/>
          <p:nvPr/>
        </p:nvSpPr>
        <p:spPr>
          <a:xfrm>
            <a:off x="11005" y="1928123"/>
            <a:ext cx="6096000" cy="430887"/>
          </a:xfrm>
          <a:prstGeom prst="rect">
            <a:avLst/>
          </a:prstGeom>
        </p:spPr>
        <p:txBody>
          <a:bodyPr>
            <a:spAutoFit/>
          </a:bodyPr>
          <a:lstStyle/>
          <a:p>
            <a:r>
              <a:rPr lang="es-ES" sz="1100" dirty="0">
                <a:latin typeface="+mj-lt"/>
              </a:rPr>
              <a:t>Género musical:  classical</a:t>
            </a:r>
          </a:p>
          <a:p>
            <a:r>
              <a:rPr lang="es-ES" sz="1100" dirty="0">
                <a:latin typeface="+mj-lt"/>
              </a:rPr>
              <a:t>Canción:  classical.00098.wav</a:t>
            </a:r>
          </a:p>
        </p:txBody>
      </p:sp>
      <p:sp>
        <p:nvSpPr>
          <p:cNvPr id="24" name="Rectángulo 23">
            <a:extLst>
              <a:ext uri="{FF2B5EF4-FFF2-40B4-BE49-F238E27FC236}">
                <a16:creationId xmlns:a16="http://schemas.microsoft.com/office/drawing/2014/main" id="{9F7F5541-3C34-46DE-A4E6-640572E7ECDA}"/>
              </a:ext>
            </a:extLst>
          </p:cNvPr>
          <p:cNvSpPr/>
          <p:nvPr/>
        </p:nvSpPr>
        <p:spPr>
          <a:xfrm>
            <a:off x="31668" y="3508999"/>
            <a:ext cx="1708890" cy="430887"/>
          </a:xfrm>
          <a:prstGeom prst="rect">
            <a:avLst/>
          </a:prstGeom>
        </p:spPr>
        <p:txBody>
          <a:bodyPr wrap="square">
            <a:spAutoFit/>
          </a:bodyPr>
          <a:lstStyle/>
          <a:p>
            <a:r>
              <a:rPr lang="es-ES" sz="1100" dirty="0">
                <a:latin typeface="+mj-lt"/>
              </a:rPr>
              <a:t>Género musical:  pop</a:t>
            </a:r>
          </a:p>
          <a:p>
            <a:r>
              <a:rPr lang="es-ES" sz="1100" dirty="0">
                <a:latin typeface="+mj-lt"/>
              </a:rPr>
              <a:t>Canción:  pop.00032.wav</a:t>
            </a:r>
          </a:p>
        </p:txBody>
      </p:sp>
      <p:sp>
        <p:nvSpPr>
          <p:cNvPr id="26" name="Rectángulo 25">
            <a:extLst>
              <a:ext uri="{FF2B5EF4-FFF2-40B4-BE49-F238E27FC236}">
                <a16:creationId xmlns:a16="http://schemas.microsoft.com/office/drawing/2014/main" id="{6D0DC04D-F123-42D1-9E07-12951B8DFABB}"/>
              </a:ext>
            </a:extLst>
          </p:cNvPr>
          <p:cNvSpPr/>
          <p:nvPr/>
        </p:nvSpPr>
        <p:spPr>
          <a:xfrm>
            <a:off x="31668" y="5065265"/>
            <a:ext cx="1991695" cy="465729"/>
          </a:xfrm>
          <a:prstGeom prst="rect">
            <a:avLst/>
          </a:prstGeom>
        </p:spPr>
        <p:txBody>
          <a:bodyPr wrap="square">
            <a:spAutoFit/>
          </a:bodyPr>
          <a:lstStyle/>
          <a:p>
            <a:r>
              <a:rPr lang="es-ES" sz="1200" dirty="0">
                <a:latin typeface="+mj-lt"/>
              </a:rPr>
              <a:t>Género musical:  metal</a:t>
            </a:r>
          </a:p>
          <a:p>
            <a:r>
              <a:rPr lang="es-ES" sz="1200" dirty="0">
                <a:latin typeface="+mj-lt"/>
              </a:rPr>
              <a:t>Canción:  metal.00082.wav</a:t>
            </a:r>
          </a:p>
        </p:txBody>
      </p:sp>
      <p:pic>
        <p:nvPicPr>
          <p:cNvPr id="28" name="pop.00032">
            <a:hlinkClick r:id="" action="ppaction://media"/>
            <a:extLst>
              <a:ext uri="{FF2B5EF4-FFF2-40B4-BE49-F238E27FC236}">
                <a16:creationId xmlns:a16="http://schemas.microsoft.com/office/drawing/2014/main" id="{EC21DCBD-C1B2-4C5C-B5C4-8D1A42C71776}"/>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3810" y="3475093"/>
            <a:ext cx="487363" cy="487363"/>
          </a:xfrm>
          <a:prstGeom prst="rect">
            <a:avLst/>
          </a:prstGeom>
        </p:spPr>
      </p:pic>
      <p:pic>
        <p:nvPicPr>
          <p:cNvPr id="29" name="classical.00098">
            <a:hlinkClick r:id="" action="ppaction://media"/>
            <a:extLst>
              <a:ext uri="{FF2B5EF4-FFF2-40B4-BE49-F238E27FC236}">
                <a16:creationId xmlns:a16="http://schemas.microsoft.com/office/drawing/2014/main" id="{CF1D94C1-9D30-42E6-BA1B-E35C604B90E9}"/>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11212474" y="1829889"/>
            <a:ext cx="487363" cy="487363"/>
          </a:xfrm>
          <a:prstGeom prst="rect">
            <a:avLst/>
          </a:prstGeom>
        </p:spPr>
      </p:pic>
      <p:pic>
        <p:nvPicPr>
          <p:cNvPr id="30" name="metal.00082">
            <a:hlinkClick r:id="" action="ppaction://media"/>
            <a:extLst>
              <a:ext uri="{FF2B5EF4-FFF2-40B4-BE49-F238E27FC236}">
                <a16:creationId xmlns:a16="http://schemas.microsoft.com/office/drawing/2014/main" id="{70AFBC16-7EE5-41B9-AC68-76D6E55811A1}"/>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11223810" y="5043631"/>
            <a:ext cx="487363" cy="487363"/>
          </a:xfrm>
          <a:prstGeom prst="rect">
            <a:avLst/>
          </a:prstGeom>
        </p:spPr>
      </p:pic>
    </p:spTree>
    <p:extLst>
      <p:ext uri="{BB962C8B-B14F-4D97-AF65-F5344CB8AC3E}">
        <p14:creationId xmlns:p14="http://schemas.microsoft.com/office/powerpoint/2010/main" val="227851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8"/>
                </p:tgtEl>
              </p:cMediaNode>
            </p:audio>
            <p:audio>
              <p:cMediaNode vol="80000">
                <p:cTn id="16" fill="hold" display="0">
                  <p:stCondLst>
                    <p:cond delay="indefinite"/>
                  </p:stCondLst>
                  <p:endCondLst>
                    <p:cond evt="onStopAudio" delay="0">
                      <p:tgtEl>
                        <p:sldTgt/>
                      </p:tgtEl>
                    </p:cond>
                  </p:endCondLst>
                </p:cTn>
                <p:tgtEl>
                  <p:spTgt spid="29"/>
                </p:tgtEl>
              </p:cMediaNode>
            </p:audio>
            <p:audio>
              <p:cMediaNode vol="80000">
                <p:cTn id="1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467778" y="1321235"/>
            <a:ext cx="11256444" cy="4093428"/>
          </a:xfrm>
          <a:prstGeom prst="rect">
            <a:avLst/>
          </a:prstGeom>
          <a:noFill/>
        </p:spPr>
        <p:txBody>
          <a:bodyPr wrap="square" rtlCol="0">
            <a:spAutoFit/>
          </a:bodyPr>
          <a:lstStyle/>
          <a:p>
            <a:pPr algn="just"/>
            <a:r>
              <a:rPr lang="es-ES" sz="2800" u="sng" dirty="0">
                <a:latin typeface="Abadi Extra Light" panose="020B0204020104020204" pitchFamily="34" charset="0"/>
              </a:rPr>
              <a:t>Algunas nociones del Aprendizaje Automático</a:t>
            </a:r>
          </a:p>
          <a:p>
            <a:pPr algn="just"/>
            <a:endParaRPr lang="es-ES" sz="800" u="sng" dirty="0">
              <a:latin typeface="Abadi Extra Light" panose="020B0204020104020204" pitchFamily="34" charset="0"/>
            </a:endParaRPr>
          </a:p>
          <a:p>
            <a:pPr algn="just"/>
            <a:endParaRPr lang="es-ES" sz="800" u="sng" dirty="0">
              <a:latin typeface="Abadi Extra Light" panose="020B0204020104020204" pitchFamily="34" charset="0"/>
            </a:endParaRPr>
          </a:p>
          <a:p>
            <a:pPr marL="342900" indent="-342900" algn="just">
              <a:buFontTx/>
              <a:buChar char="-"/>
            </a:pPr>
            <a:r>
              <a:rPr lang="es-ES" sz="2400" dirty="0">
                <a:latin typeface="Abadi Extra Light" panose="020B0204020104020204" pitchFamily="34" charset="0"/>
              </a:rPr>
              <a:t>Pueden clasificarse en supervisados, donde el modelo se entrena con los datos de entrada y de salida. El algoritmo aprende, con una parte de los datos y luego evaluamos el modelo entrenado con otra parte de los datos que no han sido tocados para el aprendizaje. Si el valor a predecir es continuo, se califica como de regresión, mientras que si es discreto sería de clasificación.</a:t>
            </a:r>
          </a:p>
          <a:p>
            <a:pPr algn="just"/>
            <a:endParaRPr lang="es-ES" sz="2400" dirty="0">
              <a:latin typeface="Abadi Extra Light" panose="020B0204020104020204" pitchFamily="34" charset="0"/>
            </a:endParaRPr>
          </a:p>
          <a:p>
            <a:pPr marL="342900" indent="-342900" algn="just">
              <a:buFontTx/>
              <a:buChar char="-"/>
            </a:pPr>
            <a:r>
              <a:rPr lang="es-ES" sz="2400" dirty="0">
                <a:latin typeface="Abadi Extra Light" panose="020B0204020104020204" pitchFamily="34" charset="0"/>
              </a:rPr>
              <a:t>Los modelos no supervisados agrupan</a:t>
            </a:r>
          </a:p>
          <a:p>
            <a:pPr algn="just"/>
            <a:r>
              <a:rPr lang="es-ES" sz="2400" dirty="0">
                <a:latin typeface="Abadi Extra Light" panose="020B0204020104020204" pitchFamily="34" charset="0"/>
              </a:rPr>
              <a:t>    e interpretan los datos solo con datos</a:t>
            </a:r>
          </a:p>
          <a:p>
            <a:pPr algn="just"/>
            <a:r>
              <a:rPr lang="es-ES" sz="2400" dirty="0">
                <a:latin typeface="Abadi Extra Light" panose="020B0204020104020204" pitchFamily="34" charset="0"/>
              </a:rPr>
              <a:t>    de entrada, estableciendo “</a:t>
            </a:r>
            <a:r>
              <a:rPr lang="es-ES" sz="2400" dirty="0" err="1">
                <a:latin typeface="Abadi Extra Light" panose="020B0204020104020204" pitchFamily="34" charset="0"/>
              </a:rPr>
              <a:t>clusters</a:t>
            </a:r>
            <a:r>
              <a:rPr lang="es-ES" sz="2400" dirty="0">
                <a:latin typeface="Abadi Extra Light" panose="020B0204020104020204" pitchFamily="34" charset="0"/>
              </a:rPr>
              <a:t>”.</a:t>
            </a:r>
          </a:p>
        </p:txBody>
      </p:sp>
      <p:pic>
        <p:nvPicPr>
          <p:cNvPr id="11" name="Picture 4" descr="Resultado de imagen de machine learning">
            <a:extLst>
              <a:ext uri="{FF2B5EF4-FFF2-40B4-BE49-F238E27FC236}">
                <a16:creationId xmlns:a16="http://schemas.microsoft.com/office/drawing/2014/main" id="{112E229A-DE75-42FD-B78A-D681A780B50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648419" y="3640363"/>
            <a:ext cx="5871348" cy="248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6275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1327</TotalTime>
  <Words>1403</Words>
  <Application>Microsoft Office PowerPoint</Application>
  <PresentationFormat>Panorámica</PresentationFormat>
  <Paragraphs>149</Paragraphs>
  <Slides>22</Slides>
  <Notes>0</Notes>
  <HiddenSlides>0</HiddenSlides>
  <MMClips>4</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Abadi</vt:lpstr>
      <vt:lpstr>Abadi Extra Light</vt:lpstr>
      <vt:lpstr>Arial</vt:lpstr>
      <vt:lpstr>Calibri</vt:lpstr>
      <vt:lpstr>Calibri Light</vt:lpstr>
      <vt:lpstr>Tema de Office</vt:lpstr>
      <vt:lpstr>Presentación de PowerPoint</vt:lpstr>
      <vt:lpstr>Motivación</vt:lpstr>
      <vt:lpstr>Objetivos</vt:lpstr>
      <vt:lpstr>Señales de audio</vt:lpstr>
      <vt:lpstr>Metodología</vt:lpstr>
      <vt:lpstr>Metodología</vt:lpstr>
      <vt:lpstr>Metodología</vt:lpstr>
      <vt:lpstr>Metodología</vt:lpstr>
      <vt:lpstr>Machine Learning</vt:lpstr>
      <vt:lpstr>Machine Learning</vt:lpstr>
      <vt:lpstr>Machine Learning</vt:lpstr>
      <vt:lpstr>Machine Learning</vt:lpstr>
      <vt:lpstr>Machine Learning</vt:lpstr>
      <vt:lpstr>Machine Learning</vt:lpstr>
      <vt:lpstr>Análisis y limpieza de datos</vt:lpstr>
      <vt:lpstr>Análisis y limpieza de datos</vt:lpstr>
      <vt:lpstr>Análisis y limpieza de datos</vt:lpstr>
      <vt:lpstr>Machine Learning</vt:lpstr>
      <vt:lpstr>Machine Learning</vt:lpstr>
      <vt:lpstr>Machine Learning</vt:lpstr>
      <vt:lpstr>Conclusiones</vt:lpstr>
      <vt:lpstr>Acciones futuras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Ricardo Sousa Freitas</dc:creator>
  <cp:lastModifiedBy>Ricardo Sousa Freitas</cp:lastModifiedBy>
  <cp:revision>1</cp:revision>
  <dcterms:created xsi:type="dcterms:W3CDTF">2019-12-18T13:54:12Z</dcterms:created>
  <dcterms:modified xsi:type="dcterms:W3CDTF">2021-07-19T15:42:49Z</dcterms:modified>
</cp:coreProperties>
</file>